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34" r:id="rId2"/>
    <p:sldId id="336" r:id="rId3"/>
    <p:sldId id="364" r:id="rId4"/>
    <p:sldId id="361" r:id="rId5"/>
    <p:sldId id="373" r:id="rId6"/>
    <p:sldId id="374" r:id="rId7"/>
    <p:sldId id="375" r:id="rId8"/>
    <p:sldId id="354" r:id="rId9"/>
    <p:sldId id="362" r:id="rId10"/>
    <p:sldId id="363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6" r:id="rId20"/>
    <p:sldId id="379" r:id="rId21"/>
    <p:sldId id="380" r:id="rId22"/>
    <p:sldId id="377" r:id="rId23"/>
    <p:sldId id="359" r:id="rId24"/>
  </p:sldIdLst>
  <p:sldSz cx="10837863" cy="6858000"/>
  <p:notesSz cx="9144000" cy="6858000"/>
  <p:embeddedFontLst>
    <p:embeddedFont>
      <p:font typeface="나눔바른고딕" panose="020B0600000101010101" charset="-127"/>
      <p:regular r:id="rId26"/>
      <p:bold r:id="rId27"/>
    </p:embeddedFont>
    <p:embeddedFont>
      <p:font typeface="나눔고딕 ExtraBold" panose="020B0600000101010101" charset="-127"/>
      <p:bold r:id="rId28"/>
    </p:embeddedFont>
    <p:embeddedFont>
      <p:font typeface="나눔고딕" panose="020B0600000101010101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14">
          <p15:clr>
            <a:srgbClr val="A4A3A4"/>
          </p15:clr>
        </p15:guide>
        <p15:guide id="3" pos="34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80"/>
    <a:srgbClr val="4C67F3"/>
    <a:srgbClr val="6686FF"/>
    <a:srgbClr val="7F7F7F"/>
    <a:srgbClr val="8B9BFF"/>
    <a:srgbClr val="2C46FF"/>
    <a:srgbClr val="4B62FF"/>
    <a:srgbClr val="4A6EFF"/>
    <a:srgbClr val="2F3BA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92000" autoAdjust="0"/>
  </p:normalViewPr>
  <p:slideViewPr>
    <p:cSldViewPr>
      <p:cViewPr varScale="1">
        <p:scale>
          <a:sx n="71" d="100"/>
          <a:sy n="71" d="100"/>
        </p:scale>
        <p:origin x="972" y="42"/>
      </p:cViewPr>
      <p:guideLst>
        <p:guide orient="horz" pos="2160"/>
        <p:guide pos="3414"/>
        <p:guide pos="3413"/>
      </p:guideLst>
    </p:cSldViewPr>
  </p:slideViewPr>
  <p:outlineViewPr>
    <p:cViewPr>
      <p:scale>
        <a:sx n="33" d="100"/>
        <a:sy n="33" d="100"/>
      </p:scale>
      <p:origin x="0" y="10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476A91-ED5D-40B3-9F96-8F5E57C70F20}" type="datetimeFigureOut">
              <a:rPr lang="ko-KR" altLang="en-US"/>
              <a:pPr>
                <a:defRPr/>
              </a:pPr>
              <a:t>2017-05-29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40000" y="514350"/>
            <a:ext cx="4064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6FA6CAC-D58B-4CCA-9F88-7384003CEA0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9475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4C6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-413716" y="699129"/>
            <a:ext cx="11601672" cy="5760640"/>
            <a:chOff x="0" y="548680"/>
            <a:chExt cx="11035555" cy="5760640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0" y="5486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0" y="12687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0" y="19888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0" y="27089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0" y="342900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0" y="41490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0" y="48691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0" y="55892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0" y="63093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자유형 57"/>
          <p:cNvSpPr/>
          <p:nvPr userDrawn="1"/>
        </p:nvSpPr>
        <p:spPr>
          <a:xfrm rot="187138">
            <a:off x="3916352" y="1643786"/>
            <a:ext cx="385388" cy="452682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  <a:gd name="connsiteX0" fmla="*/ 373135 w 373135"/>
              <a:gd name="connsiteY0" fmla="*/ 383380 h 428625"/>
              <a:gd name="connsiteX1" fmla="*/ 20710 w 373135"/>
              <a:gd name="connsiteY1" fmla="*/ 0 h 428625"/>
              <a:gd name="connsiteX2" fmla="*/ 0 w 373135"/>
              <a:gd name="connsiteY2" fmla="*/ 30371 h 428625"/>
              <a:gd name="connsiteX3" fmla="*/ 346942 w 373135"/>
              <a:gd name="connsiteY3" fmla="*/ 428625 h 428625"/>
              <a:gd name="connsiteX4" fmla="*/ 373135 w 373135"/>
              <a:gd name="connsiteY4" fmla="*/ 383380 h 428625"/>
              <a:gd name="connsiteX0" fmla="*/ 364908 w 364908"/>
              <a:gd name="connsiteY0" fmla="*/ 383380 h 428625"/>
              <a:gd name="connsiteX1" fmla="*/ 12483 w 364908"/>
              <a:gd name="connsiteY1" fmla="*/ 0 h 428625"/>
              <a:gd name="connsiteX2" fmla="*/ 0 w 364908"/>
              <a:gd name="connsiteY2" fmla="*/ 57020 h 428625"/>
              <a:gd name="connsiteX3" fmla="*/ 338715 w 364908"/>
              <a:gd name="connsiteY3" fmla="*/ 428625 h 428625"/>
              <a:gd name="connsiteX4" fmla="*/ 364908 w 364908"/>
              <a:gd name="connsiteY4" fmla="*/ 38338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908" h="428625">
                <a:moveTo>
                  <a:pt x="364908" y="383380"/>
                </a:moveTo>
                <a:lnTo>
                  <a:pt x="12483" y="0"/>
                </a:lnTo>
                <a:lnTo>
                  <a:pt x="0" y="57020"/>
                </a:lnTo>
                <a:lnTo>
                  <a:pt x="338715" y="428625"/>
                </a:lnTo>
                <a:lnTo>
                  <a:pt x="364908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7" name="자유형 56"/>
          <p:cNvSpPr/>
          <p:nvPr userDrawn="1"/>
        </p:nvSpPr>
        <p:spPr>
          <a:xfrm rot="187138">
            <a:off x="3740697" y="1715188"/>
            <a:ext cx="245488" cy="238923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" h="428625">
                <a:moveTo>
                  <a:pt x="392906" y="383380"/>
                </a:moveTo>
                <a:lnTo>
                  <a:pt x="40481" y="0"/>
                </a:lnTo>
                <a:lnTo>
                  <a:pt x="0" y="40481"/>
                </a:lnTo>
                <a:lnTo>
                  <a:pt x="366713" y="428625"/>
                </a:lnTo>
                <a:lnTo>
                  <a:pt x="392906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4" name="자유형 53"/>
          <p:cNvSpPr/>
          <p:nvPr userDrawn="1"/>
        </p:nvSpPr>
        <p:spPr>
          <a:xfrm rot="187138">
            <a:off x="3703839" y="1892326"/>
            <a:ext cx="392906" cy="401434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  <a:gd name="connsiteX0" fmla="*/ 392906 w 392906"/>
              <a:gd name="connsiteY0" fmla="*/ 383380 h 401434"/>
              <a:gd name="connsiteX1" fmla="*/ 40481 w 392906"/>
              <a:gd name="connsiteY1" fmla="*/ 0 h 401434"/>
              <a:gd name="connsiteX2" fmla="*/ 0 w 392906"/>
              <a:gd name="connsiteY2" fmla="*/ 40481 h 401434"/>
              <a:gd name="connsiteX3" fmla="*/ 384310 w 392906"/>
              <a:gd name="connsiteY3" fmla="*/ 401434 h 401434"/>
              <a:gd name="connsiteX4" fmla="*/ 392906 w 392906"/>
              <a:gd name="connsiteY4" fmla="*/ 383380 h 40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" h="401434">
                <a:moveTo>
                  <a:pt x="392906" y="383380"/>
                </a:moveTo>
                <a:lnTo>
                  <a:pt x="40481" y="0"/>
                </a:lnTo>
                <a:lnTo>
                  <a:pt x="0" y="40481"/>
                </a:lnTo>
                <a:lnTo>
                  <a:pt x="384310" y="401434"/>
                </a:lnTo>
                <a:lnTo>
                  <a:pt x="392906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3" name="자유형 52"/>
          <p:cNvSpPr/>
          <p:nvPr userDrawn="1"/>
        </p:nvSpPr>
        <p:spPr>
          <a:xfrm rot="187138">
            <a:off x="4051146" y="1716074"/>
            <a:ext cx="414958" cy="452682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" h="428625">
                <a:moveTo>
                  <a:pt x="392906" y="383380"/>
                </a:moveTo>
                <a:lnTo>
                  <a:pt x="40481" y="0"/>
                </a:lnTo>
                <a:lnTo>
                  <a:pt x="0" y="40481"/>
                </a:lnTo>
                <a:lnTo>
                  <a:pt x="366713" y="428625"/>
                </a:lnTo>
                <a:lnTo>
                  <a:pt x="392906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2" name="자유형 51"/>
          <p:cNvSpPr/>
          <p:nvPr userDrawn="1"/>
        </p:nvSpPr>
        <p:spPr>
          <a:xfrm>
            <a:off x="4107394" y="1880823"/>
            <a:ext cx="206376" cy="197372"/>
          </a:xfrm>
          <a:custGeom>
            <a:avLst/>
            <a:gdLst>
              <a:gd name="connsiteX0" fmla="*/ 7144 w 142875"/>
              <a:gd name="connsiteY0" fmla="*/ 0 h 188119"/>
              <a:gd name="connsiteX1" fmla="*/ 142875 w 142875"/>
              <a:gd name="connsiteY1" fmla="*/ 188119 h 188119"/>
              <a:gd name="connsiteX2" fmla="*/ 0 w 142875"/>
              <a:gd name="connsiteY2" fmla="*/ 169069 h 188119"/>
              <a:gd name="connsiteX3" fmla="*/ 7144 w 142875"/>
              <a:gd name="connsiteY3" fmla="*/ 0 h 188119"/>
              <a:gd name="connsiteX0" fmla="*/ 7144 w 142875"/>
              <a:gd name="connsiteY0" fmla="*/ 0 h 188119"/>
              <a:gd name="connsiteX1" fmla="*/ 142875 w 142875"/>
              <a:gd name="connsiteY1" fmla="*/ 188119 h 188119"/>
              <a:gd name="connsiteX2" fmla="*/ 0 w 142875"/>
              <a:gd name="connsiteY2" fmla="*/ 169069 h 188119"/>
              <a:gd name="connsiteX3" fmla="*/ 4059 w 142875"/>
              <a:gd name="connsiteY3" fmla="*/ 108500 h 188119"/>
              <a:gd name="connsiteX4" fmla="*/ 7144 w 142875"/>
              <a:gd name="connsiteY4" fmla="*/ 0 h 188119"/>
              <a:gd name="connsiteX0" fmla="*/ 42062 w 177793"/>
              <a:gd name="connsiteY0" fmla="*/ 9253 h 197372"/>
              <a:gd name="connsiteX1" fmla="*/ 177793 w 177793"/>
              <a:gd name="connsiteY1" fmla="*/ 197372 h 197372"/>
              <a:gd name="connsiteX2" fmla="*/ 34918 w 177793"/>
              <a:gd name="connsiteY2" fmla="*/ 178322 h 197372"/>
              <a:gd name="connsiteX3" fmla="*/ 0 w 177793"/>
              <a:gd name="connsiteY3" fmla="*/ 10597 h 197372"/>
              <a:gd name="connsiteX4" fmla="*/ 42062 w 177793"/>
              <a:gd name="connsiteY4" fmla="*/ 9253 h 1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793" h="197372">
                <a:moveTo>
                  <a:pt x="42062" y="9253"/>
                </a:moveTo>
                <a:lnTo>
                  <a:pt x="177793" y="197372"/>
                </a:lnTo>
                <a:lnTo>
                  <a:pt x="34918" y="178322"/>
                </a:lnTo>
                <a:lnTo>
                  <a:pt x="0" y="10597"/>
                </a:lnTo>
                <a:cubicBezTo>
                  <a:pt x="1028" y="-25570"/>
                  <a:pt x="41034" y="45420"/>
                  <a:pt x="42062" y="9253"/>
                </a:cubicBez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1" name="자유형 50"/>
          <p:cNvSpPr/>
          <p:nvPr userDrawn="1"/>
        </p:nvSpPr>
        <p:spPr>
          <a:xfrm>
            <a:off x="3814763" y="1722046"/>
            <a:ext cx="466725" cy="769145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6725" h="769145">
                <a:moveTo>
                  <a:pt x="21431" y="52388"/>
                </a:moveTo>
                <a:lnTo>
                  <a:pt x="0" y="107157"/>
                </a:lnTo>
                <a:lnTo>
                  <a:pt x="9525" y="190501"/>
                </a:lnTo>
                <a:lnTo>
                  <a:pt x="57150" y="245270"/>
                </a:lnTo>
                <a:lnTo>
                  <a:pt x="57150" y="292895"/>
                </a:lnTo>
                <a:lnTo>
                  <a:pt x="114300" y="302420"/>
                </a:lnTo>
                <a:lnTo>
                  <a:pt x="40481" y="381001"/>
                </a:lnTo>
                <a:lnTo>
                  <a:pt x="407194" y="769145"/>
                </a:lnTo>
                <a:lnTo>
                  <a:pt x="414337" y="402432"/>
                </a:lnTo>
                <a:lnTo>
                  <a:pt x="466725" y="385763"/>
                </a:lnTo>
                <a:lnTo>
                  <a:pt x="250030" y="90488"/>
                </a:lnTo>
                <a:cubicBezTo>
                  <a:pt x="250030" y="68264"/>
                  <a:pt x="235744" y="69853"/>
                  <a:pt x="235744" y="47629"/>
                </a:cubicBezTo>
                <a:lnTo>
                  <a:pt x="159543" y="0"/>
                </a:lnTo>
                <a:lnTo>
                  <a:pt x="114300" y="4763"/>
                </a:lnTo>
                <a:lnTo>
                  <a:pt x="21431" y="52388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grpSp>
        <p:nvGrpSpPr>
          <p:cNvPr id="50" name="그룹 49"/>
          <p:cNvGrpSpPr/>
          <p:nvPr userDrawn="1"/>
        </p:nvGrpSpPr>
        <p:grpSpPr>
          <a:xfrm>
            <a:off x="4203028" y="2125688"/>
            <a:ext cx="6720560" cy="7643937"/>
            <a:chOff x="4203028" y="2268160"/>
            <a:chExt cx="6720560" cy="7503881"/>
          </a:xfrm>
        </p:grpSpPr>
        <p:sp>
          <p:nvSpPr>
            <p:cNvPr id="46" name="모서리가 둥근 직사각형 38"/>
            <p:cNvSpPr/>
            <p:nvPr userDrawn="1"/>
          </p:nvSpPr>
          <p:spPr>
            <a:xfrm flipV="1">
              <a:off x="6656102" y="2268160"/>
              <a:ext cx="4267486" cy="4656513"/>
            </a:xfrm>
            <a:custGeom>
              <a:avLst/>
              <a:gdLst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2468319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1680165 h 1680165"/>
                <a:gd name="connsiteX8" fmla="*/ 0 w 2468319"/>
                <a:gd name="connsiteY8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0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0 h 168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319" h="1680165">
                  <a:moveTo>
                    <a:pt x="0" y="0"/>
                  </a:moveTo>
                  <a:lnTo>
                    <a:pt x="0" y="0"/>
                  </a:lnTo>
                  <a:lnTo>
                    <a:pt x="2468319" y="0"/>
                  </a:lnTo>
                  <a:lnTo>
                    <a:pt x="2468319" y="0"/>
                  </a:lnTo>
                  <a:lnTo>
                    <a:pt x="0" y="1680165"/>
                  </a:lnTo>
                  <a:lnTo>
                    <a:pt x="0" y="168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48" name="모서리가 둥근 직사각형 38"/>
            <p:cNvSpPr/>
            <p:nvPr userDrawn="1"/>
          </p:nvSpPr>
          <p:spPr>
            <a:xfrm rot="10800000" flipV="1">
              <a:off x="4203028" y="5115528"/>
              <a:ext cx="4267486" cy="4656513"/>
            </a:xfrm>
            <a:custGeom>
              <a:avLst/>
              <a:gdLst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2468319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1680165 h 1680165"/>
                <a:gd name="connsiteX8" fmla="*/ 0 w 2468319"/>
                <a:gd name="connsiteY8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0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0 h 168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319" h="1680165">
                  <a:moveTo>
                    <a:pt x="0" y="0"/>
                  </a:moveTo>
                  <a:lnTo>
                    <a:pt x="0" y="0"/>
                  </a:lnTo>
                  <a:lnTo>
                    <a:pt x="2468319" y="0"/>
                  </a:lnTo>
                  <a:lnTo>
                    <a:pt x="2468319" y="0"/>
                  </a:lnTo>
                  <a:lnTo>
                    <a:pt x="0" y="1680165"/>
                  </a:lnTo>
                  <a:lnTo>
                    <a:pt x="0" y="168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49" name="모서리가 둥근 직사각형 38"/>
            <p:cNvSpPr/>
            <p:nvPr userDrawn="1"/>
          </p:nvSpPr>
          <p:spPr>
            <a:xfrm rot="17100000" flipV="1">
              <a:off x="5790184" y="4233246"/>
              <a:ext cx="1257733" cy="1372389"/>
            </a:xfrm>
            <a:custGeom>
              <a:avLst/>
              <a:gdLst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2468319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1680165 h 1680165"/>
                <a:gd name="connsiteX8" fmla="*/ 0 w 2468319"/>
                <a:gd name="connsiteY8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0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0 h 168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319" h="1680165">
                  <a:moveTo>
                    <a:pt x="0" y="0"/>
                  </a:moveTo>
                  <a:lnTo>
                    <a:pt x="0" y="0"/>
                  </a:lnTo>
                  <a:lnTo>
                    <a:pt x="2468319" y="0"/>
                  </a:lnTo>
                  <a:lnTo>
                    <a:pt x="2468319" y="0"/>
                  </a:lnTo>
                  <a:lnTo>
                    <a:pt x="0" y="1680165"/>
                  </a:lnTo>
                  <a:lnTo>
                    <a:pt x="0" y="168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</p:grpSp>
      <p:sp>
        <p:nvSpPr>
          <p:cNvPr id="7" name="모서리가 둥근 직사각형 6"/>
          <p:cNvSpPr/>
          <p:nvPr userDrawn="1"/>
        </p:nvSpPr>
        <p:spPr>
          <a:xfrm>
            <a:off x="4184596" y="2059015"/>
            <a:ext cx="2470204" cy="2455026"/>
          </a:xfrm>
          <a:prstGeom prst="roundRect">
            <a:avLst>
              <a:gd name="adj" fmla="val 1983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417224" y="2238772"/>
            <a:ext cx="2001828" cy="2095512"/>
          </a:xfrm>
        </p:spPr>
        <p:txBody>
          <a:bodyPr/>
          <a:lstStyle>
            <a:lvl1pPr algn="dist">
              <a:lnSpc>
                <a:spcPct val="15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제목 스타일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auto">
          <a:xfrm>
            <a:off x="4183978" y="4378604"/>
            <a:ext cx="2468319" cy="685111"/>
          </a:xfrm>
          <a:custGeom>
            <a:avLst/>
            <a:gdLst>
              <a:gd name="connsiteX0" fmla="*/ 0 w 2468319"/>
              <a:gd name="connsiteY0" fmla="*/ 80101 h 480597"/>
              <a:gd name="connsiteX1" fmla="*/ 80101 w 2468319"/>
              <a:gd name="connsiteY1" fmla="*/ 0 h 480597"/>
              <a:gd name="connsiteX2" fmla="*/ 2388218 w 2468319"/>
              <a:gd name="connsiteY2" fmla="*/ 0 h 480597"/>
              <a:gd name="connsiteX3" fmla="*/ 2468319 w 2468319"/>
              <a:gd name="connsiteY3" fmla="*/ 80101 h 480597"/>
              <a:gd name="connsiteX4" fmla="*/ 2468319 w 2468319"/>
              <a:gd name="connsiteY4" fmla="*/ 400496 h 480597"/>
              <a:gd name="connsiteX5" fmla="*/ 2388218 w 2468319"/>
              <a:gd name="connsiteY5" fmla="*/ 480597 h 480597"/>
              <a:gd name="connsiteX6" fmla="*/ 80101 w 2468319"/>
              <a:gd name="connsiteY6" fmla="*/ 480597 h 480597"/>
              <a:gd name="connsiteX7" fmla="*/ 0 w 2468319"/>
              <a:gd name="connsiteY7" fmla="*/ 400496 h 480597"/>
              <a:gd name="connsiteX8" fmla="*/ 0 w 2468319"/>
              <a:gd name="connsiteY8" fmla="*/ 80101 h 480597"/>
              <a:gd name="connsiteX0" fmla="*/ 0 w 2468319"/>
              <a:gd name="connsiteY0" fmla="*/ 80101 h 480597"/>
              <a:gd name="connsiteX1" fmla="*/ 2388218 w 2468319"/>
              <a:gd name="connsiteY1" fmla="*/ 0 h 480597"/>
              <a:gd name="connsiteX2" fmla="*/ 2468319 w 2468319"/>
              <a:gd name="connsiteY2" fmla="*/ 80101 h 480597"/>
              <a:gd name="connsiteX3" fmla="*/ 2468319 w 2468319"/>
              <a:gd name="connsiteY3" fmla="*/ 400496 h 480597"/>
              <a:gd name="connsiteX4" fmla="*/ 2388218 w 2468319"/>
              <a:gd name="connsiteY4" fmla="*/ 480597 h 480597"/>
              <a:gd name="connsiteX5" fmla="*/ 80101 w 2468319"/>
              <a:gd name="connsiteY5" fmla="*/ 480597 h 480597"/>
              <a:gd name="connsiteX6" fmla="*/ 0 w 2468319"/>
              <a:gd name="connsiteY6" fmla="*/ 400496 h 480597"/>
              <a:gd name="connsiteX7" fmla="*/ 0 w 2468319"/>
              <a:gd name="connsiteY7" fmla="*/ 80101 h 480597"/>
              <a:gd name="connsiteX0" fmla="*/ 0 w 2468319"/>
              <a:gd name="connsiteY0" fmla="*/ 40050 h 440546"/>
              <a:gd name="connsiteX1" fmla="*/ 2468319 w 2468319"/>
              <a:gd name="connsiteY1" fmla="*/ 40050 h 440546"/>
              <a:gd name="connsiteX2" fmla="*/ 2468319 w 2468319"/>
              <a:gd name="connsiteY2" fmla="*/ 360445 h 440546"/>
              <a:gd name="connsiteX3" fmla="*/ 2388218 w 2468319"/>
              <a:gd name="connsiteY3" fmla="*/ 440546 h 440546"/>
              <a:gd name="connsiteX4" fmla="*/ 80101 w 2468319"/>
              <a:gd name="connsiteY4" fmla="*/ 440546 h 440546"/>
              <a:gd name="connsiteX5" fmla="*/ 0 w 2468319"/>
              <a:gd name="connsiteY5" fmla="*/ 360445 h 440546"/>
              <a:gd name="connsiteX6" fmla="*/ 0 w 2468319"/>
              <a:gd name="connsiteY6" fmla="*/ 40050 h 4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8319" h="440546">
                <a:moveTo>
                  <a:pt x="0" y="40050"/>
                </a:moveTo>
                <a:cubicBezTo>
                  <a:pt x="411387" y="-13349"/>
                  <a:pt x="2056933" y="-13349"/>
                  <a:pt x="2468319" y="40050"/>
                </a:cubicBezTo>
                <a:lnTo>
                  <a:pt x="2468319" y="360445"/>
                </a:lnTo>
                <a:cubicBezTo>
                  <a:pt x="2468319" y="404684"/>
                  <a:pt x="2432457" y="440546"/>
                  <a:pt x="2388218" y="440546"/>
                </a:cubicBezTo>
                <a:lnTo>
                  <a:pt x="80101" y="440546"/>
                </a:lnTo>
                <a:cubicBezTo>
                  <a:pt x="35862" y="440546"/>
                  <a:pt x="0" y="404684"/>
                  <a:pt x="0" y="360445"/>
                </a:cubicBezTo>
                <a:lnTo>
                  <a:pt x="0" y="40050"/>
                </a:lnTo>
                <a:close/>
              </a:path>
            </a:pathLst>
          </a:custGeom>
          <a:solidFill>
            <a:srgbClr val="FF3B80"/>
          </a:solidFill>
          <a:ln w="9525">
            <a:noFill/>
            <a:miter lim="800000"/>
            <a:headEnd/>
            <a:tailEnd/>
          </a:ln>
        </p:spPr>
        <p:txBody>
          <a:bodyPr lIns="180000" tIns="0" rIns="18000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7714" y="1628800"/>
            <a:ext cx="496888" cy="496888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4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4C6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-413716" y="699129"/>
            <a:ext cx="11601672" cy="5760640"/>
            <a:chOff x="0" y="548680"/>
            <a:chExt cx="11035555" cy="5760640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0" y="5486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0" y="12687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0" y="19888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0" y="27089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0" y="342900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0" y="41490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0" y="48691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0" y="55892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0" y="63093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 userDrawn="1"/>
        </p:nvGrpSpPr>
        <p:grpSpPr>
          <a:xfrm>
            <a:off x="190025" y="125144"/>
            <a:ext cx="1512168" cy="1654105"/>
            <a:chOff x="3677714" y="118465"/>
            <a:chExt cx="788390" cy="862391"/>
          </a:xfrm>
        </p:grpSpPr>
        <p:sp>
          <p:nvSpPr>
            <p:cNvPr id="58" name="자유형 57"/>
            <p:cNvSpPr/>
            <p:nvPr userDrawn="1"/>
          </p:nvSpPr>
          <p:spPr>
            <a:xfrm rot="187138">
              <a:off x="3916352" y="133451"/>
              <a:ext cx="385388" cy="452682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  <a:gd name="connsiteX0" fmla="*/ 373135 w 373135"/>
                <a:gd name="connsiteY0" fmla="*/ 383380 h 428625"/>
                <a:gd name="connsiteX1" fmla="*/ 20710 w 373135"/>
                <a:gd name="connsiteY1" fmla="*/ 0 h 428625"/>
                <a:gd name="connsiteX2" fmla="*/ 0 w 373135"/>
                <a:gd name="connsiteY2" fmla="*/ 30371 h 428625"/>
                <a:gd name="connsiteX3" fmla="*/ 346942 w 373135"/>
                <a:gd name="connsiteY3" fmla="*/ 428625 h 428625"/>
                <a:gd name="connsiteX4" fmla="*/ 373135 w 373135"/>
                <a:gd name="connsiteY4" fmla="*/ 383380 h 428625"/>
                <a:gd name="connsiteX0" fmla="*/ 364908 w 364908"/>
                <a:gd name="connsiteY0" fmla="*/ 383380 h 428625"/>
                <a:gd name="connsiteX1" fmla="*/ 12483 w 364908"/>
                <a:gd name="connsiteY1" fmla="*/ 0 h 428625"/>
                <a:gd name="connsiteX2" fmla="*/ 0 w 364908"/>
                <a:gd name="connsiteY2" fmla="*/ 57020 h 428625"/>
                <a:gd name="connsiteX3" fmla="*/ 338715 w 364908"/>
                <a:gd name="connsiteY3" fmla="*/ 428625 h 428625"/>
                <a:gd name="connsiteX4" fmla="*/ 364908 w 364908"/>
                <a:gd name="connsiteY4" fmla="*/ 38338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908" h="428625">
                  <a:moveTo>
                    <a:pt x="364908" y="383380"/>
                  </a:moveTo>
                  <a:lnTo>
                    <a:pt x="12483" y="0"/>
                  </a:lnTo>
                  <a:lnTo>
                    <a:pt x="0" y="57020"/>
                  </a:lnTo>
                  <a:lnTo>
                    <a:pt x="338715" y="428625"/>
                  </a:lnTo>
                  <a:lnTo>
                    <a:pt x="364908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7" name="자유형 56"/>
            <p:cNvSpPr/>
            <p:nvPr userDrawn="1"/>
          </p:nvSpPr>
          <p:spPr>
            <a:xfrm rot="187138">
              <a:off x="3740697" y="204853"/>
              <a:ext cx="245488" cy="238923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6" h="428625">
                  <a:moveTo>
                    <a:pt x="392906" y="383380"/>
                  </a:moveTo>
                  <a:lnTo>
                    <a:pt x="40481" y="0"/>
                  </a:lnTo>
                  <a:lnTo>
                    <a:pt x="0" y="40481"/>
                  </a:lnTo>
                  <a:lnTo>
                    <a:pt x="366713" y="428625"/>
                  </a:lnTo>
                  <a:lnTo>
                    <a:pt x="392906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4" name="자유형 53"/>
            <p:cNvSpPr/>
            <p:nvPr userDrawn="1"/>
          </p:nvSpPr>
          <p:spPr>
            <a:xfrm rot="187138">
              <a:off x="3703839" y="381991"/>
              <a:ext cx="392906" cy="401434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  <a:gd name="connsiteX0" fmla="*/ 392906 w 392906"/>
                <a:gd name="connsiteY0" fmla="*/ 383380 h 401434"/>
                <a:gd name="connsiteX1" fmla="*/ 40481 w 392906"/>
                <a:gd name="connsiteY1" fmla="*/ 0 h 401434"/>
                <a:gd name="connsiteX2" fmla="*/ 0 w 392906"/>
                <a:gd name="connsiteY2" fmla="*/ 40481 h 401434"/>
                <a:gd name="connsiteX3" fmla="*/ 384310 w 392906"/>
                <a:gd name="connsiteY3" fmla="*/ 401434 h 401434"/>
                <a:gd name="connsiteX4" fmla="*/ 392906 w 392906"/>
                <a:gd name="connsiteY4" fmla="*/ 383380 h 40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6" h="401434">
                  <a:moveTo>
                    <a:pt x="392906" y="383380"/>
                  </a:moveTo>
                  <a:lnTo>
                    <a:pt x="40481" y="0"/>
                  </a:lnTo>
                  <a:lnTo>
                    <a:pt x="0" y="40481"/>
                  </a:lnTo>
                  <a:lnTo>
                    <a:pt x="384310" y="401434"/>
                  </a:lnTo>
                  <a:lnTo>
                    <a:pt x="392906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3" name="자유형 52"/>
            <p:cNvSpPr/>
            <p:nvPr userDrawn="1"/>
          </p:nvSpPr>
          <p:spPr>
            <a:xfrm rot="187138">
              <a:off x="4051146" y="205739"/>
              <a:ext cx="414958" cy="452682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6" h="428625">
                  <a:moveTo>
                    <a:pt x="392906" y="383380"/>
                  </a:moveTo>
                  <a:lnTo>
                    <a:pt x="40481" y="0"/>
                  </a:lnTo>
                  <a:lnTo>
                    <a:pt x="0" y="40481"/>
                  </a:lnTo>
                  <a:lnTo>
                    <a:pt x="366713" y="428625"/>
                  </a:lnTo>
                  <a:lnTo>
                    <a:pt x="392906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2" name="자유형 51"/>
            <p:cNvSpPr/>
            <p:nvPr userDrawn="1"/>
          </p:nvSpPr>
          <p:spPr>
            <a:xfrm>
              <a:off x="4107394" y="370488"/>
              <a:ext cx="206376" cy="197372"/>
            </a:xfrm>
            <a:custGeom>
              <a:avLst/>
              <a:gdLst>
                <a:gd name="connsiteX0" fmla="*/ 7144 w 142875"/>
                <a:gd name="connsiteY0" fmla="*/ 0 h 188119"/>
                <a:gd name="connsiteX1" fmla="*/ 142875 w 142875"/>
                <a:gd name="connsiteY1" fmla="*/ 188119 h 188119"/>
                <a:gd name="connsiteX2" fmla="*/ 0 w 142875"/>
                <a:gd name="connsiteY2" fmla="*/ 169069 h 188119"/>
                <a:gd name="connsiteX3" fmla="*/ 7144 w 142875"/>
                <a:gd name="connsiteY3" fmla="*/ 0 h 188119"/>
                <a:gd name="connsiteX0" fmla="*/ 7144 w 142875"/>
                <a:gd name="connsiteY0" fmla="*/ 0 h 188119"/>
                <a:gd name="connsiteX1" fmla="*/ 142875 w 142875"/>
                <a:gd name="connsiteY1" fmla="*/ 188119 h 188119"/>
                <a:gd name="connsiteX2" fmla="*/ 0 w 142875"/>
                <a:gd name="connsiteY2" fmla="*/ 169069 h 188119"/>
                <a:gd name="connsiteX3" fmla="*/ 4059 w 142875"/>
                <a:gd name="connsiteY3" fmla="*/ 108500 h 188119"/>
                <a:gd name="connsiteX4" fmla="*/ 7144 w 142875"/>
                <a:gd name="connsiteY4" fmla="*/ 0 h 188119"/>
                <a:gd name="connsiteX0" fmla="*/ 42062 w 177793"/>
                <a:gd name="connsiteY0" fmla="*/ 9253 h 197372"/>
                <a:gd name="connsiteX1" fmla="*/ 177793 w 177793"/>
                <a:gd name="connsiteY1" fmla="*/ 197372 h 197372"/>
                <a:gd name="connsiteX2" fmla="*/ 34918 w 177793"/>
                <a:gd name="connsiteY2" fmla="*/ 178322 h 197372"/>
                <a:gd name="connsiteX3" fmla="*/ 0 w 177793"/>
                <a:gd name="connsiteY3" fmla="*/ 10597 h 197372"/>
                <a:gd name="connsiteX4" fmla="*/ 42062 w 177793"/>
                <a:gd name="connsiteY4" fmla="*/ 9253 h 19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793" h="197372">
                  <a:moveTo>
                    <a:pt x="42062" y="9253"/>
                  </a:moveTo>
                  <a:lnTo>
                    <a:pt x="177793" y="197372"/>
                  </a:lnTo>
                  <a:lnTo>
                    <a:pt x="34918" y="178322"/>
                  </a:lnTo>
                  <a:lnTo>
                    <a:pt x="0" y="10597"/>
                  </a:lnTo>
                  <a:cubicBezTo>
                    <a:pt x="1028" y="-25570"/>
                    <a:pt x="41034" y="45420"/>
                    <a:pt x="42062" y="9253"/>
                  </a:cubicBez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1" name="자유형 50"/>
            <p:cNvSpPr/>
            <p:nvPr userDrawn="1"/>
          </p:nvSpPr>
          <p:spPr>
            <a:xfrm>
              <a:off x="3814763" y="211711"/>
              <a:ext cx="466725" cy="769145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25" h="769145">
                  <a:moveTo>
                    <a:pt x="21431" y="52388"/>
                  </a:moveTo>
                  <a:lnTo>
                    <a:pt x="0" y="107157"/>
                  </a:lnTo>
                  <a:lnTo>
                    <a:pt x="9525" y="190501"/>
                  </a:lnTo>
                  <a:lnTo>
                    <a:pt x="57150" y="245270"/>
                  </a:lnTo>
                  <a:lnTo>
                    <a:pt x="57150" y="292895"/>
                  </a:lnTo>
                  <a:lnTo>
                    <a:pt x="114300" y="302420"/>
                  </a:lnTo>
                  <a:lnTo>
                    <a:pt x="40481" y="381001"/>
                  </a:lnTo>
                  <a:lnTo>
                    <a:pt x="407194" y="769145"/>
                  </a:lnTo>
                  <a:lnTo>
                    <a:pt x="414337" y="402432"/>
                  </a:lnTo>
                  <a:lnTo>
                    <a:pt x="466725" y="385763"/>
                  </a:lnTo>
                  <a:lnTo>
                    <a:pt x="250030" y="90488"/>
                  </a:lnTo>
                  <a:cubicBezTo>
                    <a:pt x="250030" y="68264"/>
                    <a:pt x="235744" y="69853"/>
                    <a:pt x="235744" y="47629"/>
                  </a:cubicBezTo>
                  <a:lnTo>
                    <a:pt x="159543" y="0"/>
                  </a:lnTo>
                  <a:lnTo>
                    <a:pt x="114300" y="4763"/>
                  </a:lnTo>
                  <a:lnTo>
                    <a:pt x="21431" y="52388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pic>
          <p:nvPicPr>
            <p:cNvPr id="35" name="그림 3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677714" y="118465"/>
              <a:ext cx="496888" cy="496888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 userDrawn="1"/>
        </p:nvSpPr>
        <p:spPr>
          <a:xfrm>
            <a:off x="1247280" y="114300"/>
            <a:ext cx="2456737" cy="6627068"/>
          </a:xfrm>
          <a:prstGeom prst="roundRect">
            <a:avLst>
              <a:gd name="adj" fmla="val 1983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143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ko-KR" altLang="en-US" sz="2000" spc="-200" baseline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굴림" charset="-127"/>
            </a:endParaRPr>
          </a:p>
        </p:txBody>
      </p:sp>
      <p:sp>
        <p:nvSpPr>
          <p:cNvPr id="42" name="제목 1"/>
          <p:cNvSpPr txBox="1">
            <a:spLocks/>
          </p:cNvSpPr>
          <p:nvPr userDrawn="1"/>
        </p:nvSpPr>
        <p:spPr bwMode="auto">
          <a:xfrm>
            <a:off x="1241881" y="1194252"/>
            <a:ext cx="2234391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5400" dirty="0">
                <a:solidFill>
                  <a:srgbClr val="4C67F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5400" dirty="0">
              <a:solidFill>
                <a:srgbClr val="4C67F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348091" y="1901893"/>
            <a:ext cx="1964262" cy="877091"/>
          </a:xfrm>
          <a:prstGeom prst="roundRect">
            <a:avLst/>
          </a:prstGeom>
          <a:solidFill>
            <a:srgbClr val="FF3B80"/>
          </a:solidFill>
          <a:ln w="9525">
            <a:noFill/>
            <a:miter lim="800000"/>
            <a:headEnd/>
            <a:tailEnd/>
          </a:ln>
        </p:spPr>
        <p:txBody>
          <a:bodyPr lIns="180000" tIns="0" rIns="180000" bIns="0" anchor="ctr"/>
          <a:lstStyle>
            <a:lvl1pPr marL="0" indent="0" algn="l">
              <a:buNone/>
              <a:defRPr sz="1800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654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-55943" y="-9212"/>
            <a:ext cx="1655595" cy="6867211"/>
          </a:xfrm>
          <a:prstGeom prst="rect">
            <a:avLst/>
          </a:prstGeom>
          <a:solidFill>
            <a:srgbClr val="4C67F3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2400" spc="-100" baseline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이등변 삼각형 25"/>
          <p:cNvSpPr/>
          <p:nvPr userDrawn="1"/>
        </p:nvSpPr>
        <p:spPr>
          <a:xfrm rot="10800000">
            <a:off x="142518" y="4420521"/>
            <a:ext cx="1323222" cy="1366004"/>
          </a:xfrm>
          <a:custGeom>
            <a:avLst/>
            <a:gdLst>
              <a:gd name="connsiteX0" fmla="*/ 0 w 954109"/>
              <a:gd name="connsiteY0" fmla="*/ 2438326 h 2438326"/>
              <a:gd name="connsiteX1" fmla="*/ 954109 w 954109"/>
              <a:gd name="connsiteY1" fmla="*/ 0 h 2438326"/>
              <a:gd name="connsiteX2" fmla="*/ 954109 w 954109"/>
              <a:gd name="connsiteY2" fmla="*/ 2438326 h 2438326"/>
              <a:gd name="connsiteX3" fmla="*/ 0 w 954109"/>
              <a:gd name="connsiteY3" fmla="*/ 2438326 h 2438326"/>
              <a:gd name="connsiteX0" fmla="*/ 0 w 1839934"/>
              <a:gd name="connsiteY0" fmla="*/ 2438326 h 2524051"/>
              <a:gd name="connsiteX1" fmla="*/ 954109 w 1839934"/>
              <a:gd name="connsiteY1" fmla="*/ 0 h 2524051"/>
              <a:gd name="connsiteX2" fmla="*/ 1839934 w 1839934"/>
              <a:gd name="connsiteY2" fmla="*/ 2524051 h 2524051"/>
              <a:gd name="connsiteX3" fmla="*/ 0 w 1839934"/>
              <a:gd name="connsiteY3" fmla="*/ 2438326 h 2524051"/>
              <a:gd name="connsiteX0" fmla="*/ 0 w 1473221"/>
              <a:gd name="connsiteY0" fmla="*/ 2247826 h 2524051"/>
              <a:gd name="connsiteX1" fmla="*/ 587396 w 1473221"/>
              <a:gd name="connsiteY1" fmla="*/ 0 h 2524051"/>
              <a:gd name="connsiteX2" fmla="*/ 1473221 w 1473221"/>
              <a:gd name="connsiteY2" fmla="*/ 2524051 h 2524051"/>
              <a:gd name="connsiteX3" fmla="*/ 0 w 1473221"/>
              <a:gd name="connsiteY3" fmla="*/ 2247826 h 2524051"/>
              <a:gd name="connsiteX0" fmla="*/ 0 w 1611334"/>
              <a:gd name="connsiteY0" fmla="*/ 1823964 h 2524051"/>
              <a:gd name="connsiteX1" fmla="*/ 725509 w 1611334"/>
              <a:gd name="connsiteY1" fmla="*/ 0 h 2524051"/>
              <a:gd name="connsiteX2" fmla="*/ 1611334 w 1611334"/>
              <a:gd name="connsiteY2" fmla="*/ 2524051 h 2524051"/>
              <a:gd name="connsiteX3" fmla="*/ 0 w 1611334"/>
              <a:gd name="connsiteY3" fmla="*/ 1823964 h 252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334" h="2524051">
                <a:moveTo>
                  <a:pt x="0" y="1823964"/>
                </a:moveTo>
                <a:lnTo>
                  <a:pt x="725509" y="0"/>
                </a:lnTo>
                <a:lnTo>
                  <a:pt x="1611334" y="2524051"/>
                </a:lnTo>
                <a:lnTo>
                  <a:pt x="0" y="1823964"/>
                </a:lnTo>
                <a:close/>
              </a:path>
            </a:pathLst>
          </a:custGeom>
          <a:solidFill>
            <a:srgbClr val="4B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이등변 삼각형 24"/>
          <p:cNvSpPr/>
          <p:nvPr userDrawn="1"/>
        </p:nvSpPr>
        <p:spPr>
          <a:xfrm>
            <a:off x="6730" y="4221087"/>
            <a:ext cx="1594800" cy="2644405"/>
          </a:xfrm>
          <a:prstGeom prst="triangle">
            <a:avLst>
              <a:gd name="adj" fmla="val 100000"/>
            </a:avLst>
          </a:prstGeom>
          <a:solidFill>
            <a:srgbClr val="8B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1646375" y="6577461"/>
            <a:ext cx="288032" cy="288032"/>
          </a:xfr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>
            <a:lvl1pPr algn="r">
              <a:defRPr kumimoji="1" lang="ko-KR" altLang="en-US" sz="1200" spc="-100" baseline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929933" y="6577460"/>
            <a:ext cx="734270" cy="288031"/>
          </a:xfrm>
          <a:prstGeom prst="roundRect">
            <a:avLst>
              <a:gd name="adj" fmla="val 1983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-72778" y="108739"/>
            <a:ext cx="1595194" cy="2862147"/>
          </a:xfrm>
          <a:noFill/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0000" tIns="1008000" rIns="0" bIns="45720" numCol="1" rtlCol="0" anchor="t" anchorCtr="0" compatLnSpc="1">
            <a:prstTxWarp prst="textNoShape">
              <a:avLst/>
            </a:prstTxWarp>
          </a:bodyPr>
          <a:lstStyle>
            <a:lvl1pPr algn="l">
              <a:defRPr kumimoji="1" lang="ko-KR" altLang="en-US" sz="2400" spc="-100" dirty="0"/>
            </a:lvl1pPr>
          </a:lstStyle>
          <a:p>
            <a:pPr lvl="0"/>
            <a:r>
              <a:rPr lang="ko-KR" altLang="en-US" dirty="0"/>
              <a:t>마스터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제목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7380820" y="6492875"/>
            <a:ext cx="3431990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 dirty="0"/>
              <a:t>ADPOTION.TISTORY.COM</a:t>
            </a:r>
            <a:endParaRPr lang="ko-KR" altLang="en-US" dirty="0"/>
          </a:p>
        </p:txBody>
      </p:sp>
      <p:sp>
        <p:nvSpPr>
          <p:cNvPr id="20" name="이등변 삼각형 19"/>
          <p:cNvSpPr/>
          <p:nvPr userDrawn="1"/>
        </p:nvSpPr>
        <p:spPr>
          <a:xfrm flipH="1">
            <a:off x="0" y="3139505"/>
            <a:ext cx="1594800" cy="3725988"/>
          </a:xfrm>
          <a:prstGeom prst="triangle">
            <a:avLst>
              <a:gd name="adj" fmla="val 100000"/>
            </a:avLst>
          </a:prstGeom>
          <a:solidFill>
            <a:srgbClr val="66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375" y="317961"/>
            <a:ext cx="496888" cy="496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888" y="2514544"/>
            <a:ext cx="243861" cy="24386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0"/>
                <a:lumOff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41894" y="274638"/>
            <a:ext cx="97540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41894" y="1600202"/>
            <a:ext cx="975407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1894" y="6356352"/>
            <a:ext cx="2528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8F25F60-42D6-4ABF-8D91-062380357A57}" type="datetime1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702937" y="6356352"/>
            <a:ext cx="34319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67136" y="6356352"/>
            <a:ext cx="2528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17345E0-5AC7-4F23-836D-448A3D32FFE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 spc="-200" baseline="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dist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417224" y="2132856"/>
            <a:ext cx="2001828" cy="2095512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무선이동통신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5417" y="4397993"/>
            <a:ext cx="230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김도현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김지연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박준영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심용석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이경규</a:t>
            </a:r>
          </a:p>
        </p:txBody>
      </p:sp>
    </p:spTree>
    <p:extLst>
      <p:ext uri="{BB962C8B-B14F-4D97-AF65-F5344CB8AC3E}">
        <p14:creationId xmlns:p14="http://schemas.microsoft.com/office/powerpoint/2010/main" val="33968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7"/>
          <a:stretch/>
        </p:blipFill>
        <p:spPr>
          <a:xfrm>
            <a:off x="2096315" y="2094941"/>
            <a:ext cx="2548420" cy="249139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4929987" y="1764530"/>
            <a:ext cx="169057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ENTER</a:t>
            </a:r>
            <a:endParaRPr lang="en-US" altLang="ko-KR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29987" y="4144724"/>
            <a:ext cx="169057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EXIT</a:t>
            </a:r>
            <a:endParaRPr lang="en-US" altLang="ko-KR" sz="36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더하기 기호 29"/>
          <p:cNvSpPr/>
          <p:nvPr/>
        </p:nvSpPr>
        <p:spPr>
          <a:xfrm>
            <a:off x="7759191" y="831622"/>
            <a:ext cx="1512168" cy="1311332"/>
          </a:xfrm>
          <a:prstGeom prst="mathPlus">
            <a:avLst/>
          </a:prstGeom>
          <a:solidFill>
            <a:srgbClr val="66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빼기 기호 30"/>
          <p:cNvSpPr/>
          <p:nvPr/>
        </p:nvSpPr>
        <p:spPr>
          <a:xfrm>
            <a:off x="7723187" y="4905929"/>
            <a:ext cx="1584176" cy="915909"/>
          </a:xfrm>
          <a:prstGeom prst="mathMinus">
            <a:avLst/>
          </a:prstGeom>
          <a:solidFill>
            <a:srgbClr val="66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1934407" y="332656"/>
            <a:ext cx="2171609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spc="-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  <a:endParaRPr lang="ko-KR" altLang="en-US" sz="1400" spc="-400" dirty="0">
              <a:solidFill>
                <a:srgbClr val="6686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873094" y="2852936"/>
            <a:ext cx="1945606" cy="0"/>
          </a:xfrm>
          <a:prstGeom prst="straightConnector1">
            <a:avLst/>
          </a:prstGeom>
          <a:ln w="60325">
            <a:solidFill>
              <a:srgbClr val="FF3B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4802474" y="3645024"/>
            <a:ext cx="1945606" cy="0"/>
          </a:xfrm>
          <a:prstGeom prst="straightConnector1">
            <a:avLst/>
          </a:prstGeom>
          <a:ln w="60325">
            <a:solidFill>
              <a:srgbClr val="FF3B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55" y="2382659"/>
            <a:ext cx="2092681" cy="20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dist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417224" y="2132856"/>
            <a:ext cx="2001828" cy="2095512"/>
          </a:xfrm>
        </p:spPr>
        <p:txBody>
          <a:bodyPr/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적외선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동작원리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2907" y="45513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9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적외선 센서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동작원리</a:t>
            </a: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98651" y="5114106"/>
            <a:ext cx="666555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대상과의 거리에 따라 반사된 상이 맺히는 지점이 다름</a:t>
            </a:r>
            <a:endParaRPr lang="en-US" altLang="ko-KR" sz="2400" dirty="0">
              <a:ln w="0"/>
              <a:solidFill>
                <a:srgbClr val="6686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ko-KR" altLang="en-US" sz="2400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상이 맺히는 지점에 따라 출력 값이 달라진다</a:t>
            </a:r>
            <a:r>
              <a:rPr lang="en-US" altLang="ko-KR" sz="2400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cap="none" spc="0" dirty="0">
              <a:ln w="0"/>
              <a:solidFill>
                <a:srgbClr val="6686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34555" y="836712"/>
            <a:ext cx="8102617" cy="3805368"/>
            <a:chOff x="1920642" y="412323"/>
            <a:chExt cx="8102617" cy="3805368"/>
          </a:xfrm>
        </p:grpSpPr>
        <p:sp>
          <p:nvSpPr>
            <p:cNvPr id="28" name="직사각형 27"/>
            <p:cNvSpPr/>
            <p:nvPr/>
          </p:nvSpPr>
          <p:spPr>
            <a:xfrm>
              <a:off x="6529154" y="1988840"/>
              <a:ext cx="144016" cy="2084836"/>
            </a:xfrm>
            <a:prstGeom prst="rect">
              <a:avLst/>
            </a:prstGeom>
            <a:solidFill>
              <a:srgbClr val="4C6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339617" y="2569866"/>
              <a:ext cx="2228850" cy="10668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879243" y="1988840"/>
              <a:ext cx="144016" cy="2084836"/>
            </a:xfrm>
            <a:prstGeom prst="rect">
              <a:avLst/>
            </a:prstGeom>
            <a:solidFill>
              <a:srgbClr val="4C6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직선 연결선 8"/>
            <p:cNvCxnSpPr>
              <a:cxnSpLocks/>
            </p:cNvCxnSpPr>
            <p:nvPr/>
          </p:nvCxnSpPr>
          <p:spPr>
            <a:xfrm flipV="1">
              <a:off x="2984112" y="2885255"/>
              <a:ext cx="6895131" cy="5060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cxnSpLocks/>
            </p:cNvCxnSpPr>
            <p:nvPr/>
          </p:nvCxnSpPr>
          <p:spPr>
            <a:xfrm flipH="1" flipV="1">
              <a:off x="2989649" y="2489208"/>
              <a:ext cx="6889594" cy="3894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cxnSpLocks/>
            </p:cNvCxnSpPr>
            <p:nvPr/>
          </p:nvCxnSpPr>
          <p:spPr>
            <a:xfrm flipV="1">
              <a:off x="2987442" y="3138276"/>
              <a:ext cx="3541712" cy="253022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cxnSpLocks/>
            </p:cNvCxnSpPr>
            <p:nvPr/>
          </p:nvCxnSpPr>
          <p:spPr>
            <a:xfrm>
              <a:off x="2984112" y="2959250"/>
              <a:ext cx="3519574" cy="179026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cxnSpLocks/>
            </p:cNvCxnSpPr>
            <p:nvPr/>
          </p:nvCxnSpPr>
          <p:spPr>
            <a:xfrm flipH="1">
              <a:off x="3012910" y="1447082"/>
              <a:ext cx="1644036" cy="1489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cxnSpLocks/>
            </p:cNvCxnSpPr>
            <p:nvPr/>
          </p:nvCxnSpPr>
          <p:spPr>
            <a:xfrm flipH="1">
              <a:off x="2993458" y="1488079"/>
              <a:ext cx="1617494" cy="997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3771233" y="1138241"/>
              <a:ext cx="223046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cap="none" spc="0" dirty="0">
                  <a:ln w="0"/>
                  <a:solidFill>
                    <a:srgbClr val="FF3B8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상이 맺히는 지점</a:t>
              </a:r>
              <a:endParaRPr lang="en-US" altLang="ko-KR" sz="2000" cap="none" spc="0" dirty="0">
                <a:ln w="0"/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07429" y="412323"/>
              <a:ext cx="3648002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400" cap="none" spc="0" dirty="0">
                  <a:ln w="0"/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 인식 범위 </a:t>
              </a:r>
              <a:r>
                <a:rPr lang="en-US" altLang="ko-KR" sz="2400" cap="none" spc="0" dirty="0">
                  <a:ln w="0"/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35CM </a:t>
              </a:r>
              <a:r>
                <a:rPr lang="ko-KR" altLang="en-US" sz="2400" cap="none" spc="0" dirty="0">
                  <a:ln w="0"/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이내</a:t>
              </a:r>
              <a:endParaRPr lang="en-US" altLang="ko-KR" sz="2400" cap="none" spc="0" dirty="0">
                <a:ln w="0"/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54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적외선 센서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동작원리</a:t>
            </a: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80579" y="288112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(Sharp GP2Y0A21YK0F datasheet)</a:t>
            </a:r>
            <a:endParaRPr lang="ko-KR" altLang="en-US" dirty="0">
              <a:solidFill>
                <a:srgbClr val="6686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5939" y="6122963"/>
            <a:ext cx="688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시트의 그래프에 따라 </a:t>
            </a:r>
            <a:r>
              <a:rPr lang="en-US" altLang="ko-KR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Raw value</a:t>
            </a:r>
            <a:r>
              <a:rPr lang="ko-KR" altLang="en-US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Voltage</a:t>
            </a:r>
            <a:r>
              <a:rPr lang="ko-KR" altLang="en-US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값과 </a:t>
            </a:r>
            <a:r>
              <a:rPr lang="en-US" altLang="ko-KR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</a:t>
            </a:r>
            <a:r>
              <a:rPr lang="ko-KR" altLang="en-US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값으로 변환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8860" b="86302"/>
          <a:stretch/>
        </p:blipFill>
        <p:spPr>
          <a:xfrm>
            <a:off x="2201630" y="4723056"/>
            <a:ext cx="8113837" cy="362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30" y="5128167"/>
            <a:ext cx="8113845" cy="755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630" y="3967499"/>
            <a:ext cx="3957898" cy="723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787083" y="4113983"/>
            <a:ext cx="31980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(1/</a:t>
            </a:r>
            <a:r>
              <a:rPr lang="en-US" altLang="ko-KR" dirty="0" err="1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rawValue</a:t>
            </a:r>
            <a:r>
              <a:rPr lang="en-US" altLang="ko-KR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*3) =&gt; mapping</a:t>
            </a:r>
            <a:endParaRPr lang="ko-KR" altLang="en-US" dirty="0">
              <a:solidFill>
                <a:srgbClr val="FF3B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61709" y="642413"/>
            <a:ext cx="8253758" cy="2082849"/>
            <a:chOff x="2067392" y="450564"/>
            <a:chExt cx="8253758" cy="208284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7392" y="452895"/>
              <a:ext cx="2563296" cy="20805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0304" y="450564"/>
              <a:ext cx="2590435" cy="20828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2133" y="450564"/>
              <a:ext cx="2769017" cy="20828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819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적외선 센서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동작원리</a:t>
            </a: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03" y="1340768"/>
            <a:ext cx="7210425" cy="3848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10819" y="5661248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</a:t>
            </a:r>
            <a:r>
              <a:rPr lang="ko-KR" altLang="en-US" sz="2800" dirty="0">
                <a:solidFill>
                  <a:srgbClr val="6686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값으로 변환 후 출력</a:t>
            </a:r>
          </a:p>
        </p:txBody>
      </p:sp>
    </p:spTree>
    <p:extLst>
      <p:ext uri="{BB962C8B-B14F-4D97-AF65-F5344CB8AC3E}">
        <p14:creationId xmlns:p14="http://schemas.microsoft.com/office/powerpoint/2010/main" val="8160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72778" y="108739"/>
            <a:ext cx="1595194" cy="2862147"/>
          </a:xfrm>
        </p:spPr>
        <p:txBody>
          <a:bodyPr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적외선 센서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동작원리</a:t>
            </a: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350" y="872374"/>
            <a:ext cx="3371256" cy="2736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457437" y="836712"/>
            <a:ext cx="385430" cy="2789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26286" y="954596"/>
            <a:ext cx="1952885" cy="458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화살표: 오른쪽 6"/>
          <p:cNvSpPr/>
          <p:nvPr/>
        </p:nvSpPr>
        <p:spPr>
          <a:xfrm>
            <a:off x="2997176" y="2087892"/>
            <a:ext cx="864096" cy="1440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61272" y="390744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좁은 거리에서 급변화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92600" y="1014409"/>
            <a:ext cx="2151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대상의 색에 따라 </a:t>
            </a:r>
            <a:r>
              <a:rPr lang="ko-KR" altLang="en-US" sz="1600" dirty="0" err="1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차이남</a:t>
            </a:r>
            <a:endParaRPr lang="ko-KR" altLang="en-US" sz="1600" dirty="0">
              <a:solidFill>
                <a:srgbClr val="FF3B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78562" y="1447040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기기의 전압에</a:t>
            </a:r>
            <a:endParaRPr lang="en-US" altLang="ko-KR" sz="1600" dirty="0">
              <a:solidFill>
                <a:srgbClr val="FF3B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받음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82627" y="4077072"/>
            <a:ext cx="73725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오차 해결 방안 </a:t>
            </a:r>
            <a:r>
              <a:rPr lang="en-US" altLang="ko-KR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endParaRPr lang="en-US" altLang="ko-KR" sz="2000" dirty="0">
              <a:solidFill>
                <a:srgbClr val="4C67F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값 이상은 최대값으로 취급  </a:t>
            </a:r>
            <a:r>
              <a:rPr lang="en-US" altLang="ko-KR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( 40cm</a:t>
            </a:r>
            <a:r>
              <a:rPr lang="ko-KR" altLang="en-US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이상은 모두 </a:t>
            </a:r>
            <a:r>
              <a:rPr lang="en-US" altLang="ko-KR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40cm</a:t>
            </a:r>
            <a:r>
              <a:rPr lang="ko-KR" altLang="en-US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취급</a:t>
            </a:r>
            <a:r>
              <a:rPr lang="en-US" altLang="ko-KR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2000" dirty="0">
              <a:solidFill>
                <a:srgbClr val="4C67F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검사 표본 수를 늘려 오차를 줄임</a:t>
            </a:r>
            <a:r>
              <a:rPr lang="en-US" altLang="ko-KR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000" dirty="0">
              <a:solidFill>
                <a:srgbClr val="4C67F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기준치 이하에선 대상 있음으로 취급</a:t>
            </a:r>
            <a:r>
              <a:rPr lang="en-US" altLang="ko-KR" sz="2000" dirty="0">
                <a:solidFill>
                  <a:srgbClr val="4C67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rgbClr val="4C67F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3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dist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417224" y="2132856"/>
            <a:ext cx="2001828" cy="2095512"/>
          </a:xfrm>
        </p:spPr>
        <p:txBody>
          <a:bodyPr/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02907" y="45513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88093" y="1385446"/>
            <a:ext cx="4089572" cy="4984044"/>
            <a:chOff x="351303" y="620979"/>
            <a:chExt cx="4692704" cy="5792216"/>
          </a:xfrm>
        </p:grpSpPr>
        <p:grpSp>
          <p:nvGrpSpPr>
            <p:cNvPr id="14" name="그룹 13"/>
            <p:cNvGrpSpPr/>
            <p:nvPr/>
          </p:nvGrpSpPr>
          <p:grpSpPr>
            <a:xfrm>
              <a:off x="351303" y="620979"/>
              <a:ext cx="4692704" cy="5792216"/>
              <a:chOff x="351303" y="620979"/>
              <a:chExt cx="4692704" cy="579221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351303" y="620979"/>
                <a:ext cx="4692704" cy="5792216"/>
                <a:chOff x="6246282" y="104731"/>
                <a:chExt cx="4692704" cy="5792216"/>
              </a:xfrm>
            </p:grpSpPr>
            <p:sp>
              <p:nvSpPr>
                <p:cNvPr id="20" name="정육면체 19"/>
                <p:cNvSpPr/>
                <p:nvPr/>
              </p:nvSpPr>
              <p:spPr>
                <a:xfrm>
                  <a:off x="6462650" y="3635354"/>
                  <a:ext cx="261257" cy="556726"/>
                </a:xfrm>
                <a:prstGeom prst="cub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정육면체 20"/>
                <p:cNvSpPr/>
                <p:nvPr/>
              </p:nvSpPr>
              <p:spPr>
                <a:xfrm>
                  <a:off x="6550090" y="1520890"/>
                  <a:ext cx="485192" cy="4376057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정육면체 21"/>
                <p:cNvSpPr/>
                <p:nvPr/>
              </p:nvSpPr>
              <p:spPr>
                <a:xfrm>
                  <a:off x="8326740" y="814874"/>
                  <a:ext cx="485192" cy="4376057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정육면체 22"/>
                <p:cNvSpPr/>
                <p:nvPr/>
              </p:nvSpPr>
              <p:spPr>
                <a:xfrm>
                  <a:off x="10066008" y="104731"/>
                  <a:ext cx="485192" cy="4376057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6"/>
                <p:cNvSpPr/>
                <p:nvPr/>
              </p:nvSpPr>
              <p:spPr>
                <a:xfrm rot="9428994">
                  <a:off x="6246282" y="731632"/>
                  <a:ext cx="4519100" cy="571403"/>
                </a:xfrm>
                <a:custGeom>
                  <a:avLst/>
                  <a:gdLst>
                    <a:gd name="connsiteX0" fmla="*/ 0 w 4348065"/>
                    <a:gd name="connsiteY0" fmla="*/ 132961 h 531845"/>
                    <a:gd name="connsiteX1" fmla="*/ 4215104 w 4348065"/>
                    <a:gd name="connsiteY1" fmla="*/ 132961 h 531845"/>
                    <a:gd name="connsiteX2" fmla="*/ 4215104 w 4348065"/>
                    <a:gd name="connsiteY2" fmla="*/ 531845 h 531845"/>
                    <a:gd name="connsiteX3" fmla="*/ 0 w 4348065"/>
                    <a:gd name="connsiteY3" fmla="*/ 531845 h 531845"/>
                    <a:gd name="connsiteX4" fmla="*/ 0 w 4348065"/>
                    <a:gd name="connsiteY4" fmla="*/ 132961 h 531845"/>
                    <a:gd name="connsiteX0" fmla="*/ 4215104 w 4348065"/>
                    <a:gd name="connsiteY0" fmla="*/ 132961 h 531845"/>
                    <a:gd name="connsiteX1" fmla="*/ 4348065 w 4348065"/>
                    <a:gd name="connsiteY1" fmla="*/ 0 h 531845"/>
                    <a:gd name="connsiteX2" fmla="*/ 4348065 w 4348065"/>
                    <a:gd name="connsiteY2" fmla="*/ 398884 h 531845"/>
                    <a:gd name="connsiteX3" fmla="*/ 4215104 w 4348065"/>
                    <a:gd name="connsiteY3" fmla="*/ 531845 h 531845"/>
                    <a:gd name="connsiteX4" fmla="*/ 4215104 w 4348065"/>
                    <a:gd name="connsiteY4" fmla="*/ 132961 h 531845"/>
                    <a:gd name="connsiteX0" fmla="*/ 0 w 4348065"/>
                    <a:gd name="connsiteY0" fmla="*/ 132961 h 531845"/>
                    <a:gd name="connsiteX1" fmla="*/ 132961 w 4348065"/>
                    <a:gd name="connsiteY1" fmla="*/ 0 h 531845"/>
                    <a:gd name="connsiteX2" fmla="*/ 4348065 w 4348065"/>
                    <a:gd name="connsiteY2" fmla="*/ 0 h 531845"/>
                    <a:gd name="connsiteX3" fmla="*/ 4215104 w 4348065"/>
                    <a:gd name="connsiteY3" fmla="*/ 132961 h 531845"/>
                    <a:gd name="connsiteX4" fmla="*/ 0 w 4348065"/>
                    <a:gd name="connsiteY4" fmla="*/ 132961 h 531845"/>
                    <a:gd name="connsiteX0" fmla="*/ 0 w 4348065"/>
                    <a:gd name="connsiteY0" fmla="*/ 132961 h 531845"/>
                    <a:gd name="connsiteX1" fmla="*/ 132961 w 4348065"/>
                    <a:gd name="connsiteY1" fmla="*/ 0 h 531845"/>
                    <a:gd name="connsiteX2" fmla="*/ 4348065 w 4348065"/>
                    <a:gd name="connsiteY2" fmla="*/ 0 h 531845"/>
                    <a:gd name="connsiteX3" fmla="*/ 4348065 w 4348065"/>
                    <a:gd name="connsiteY3" fmla="*/ 398884 h 531845"/>
                    <a:gd name="connsiteX4" fmla="*/ 4215104 w 4348065"/>
                    <a:gd name="connsiteY4" fmla="*/ 531845 h 531845"/>
                    <a:gd name="connsiteX5" fmla="*/ 0 w 4348065"/>
                    <a:gd name="connsiteY5" fmla="*/ 531845 h 531845"/>
                    <a:gd name="connsiteX6" fmla="*/ 0 w 4348065"/>
                    <a:gd name="connsiteY6" fmla="*/ 132961 h 531845"/>
                    <a:gd name="connsiteX7" fmla="*/ 0 w 4348065"/>
                    <a:gd name="connsiteY7" fmla="*/ 132961 h 531845"/>
                    <a:gd name="connsiteX8" fmla="*/ 4215104 w 4348065"/>
                    <a:gd name="connsiteY8" fmla="*/ 132961 h 531845"/>
                    <a:gd name="connsiteX9" fmla="*/ 4348065 w 4348065"/>
                    <a:gd name="connsiteY9" fmla="*/ 0 h 531845"/>
                    <a:gd name="connsiteX10" fmla="*/ 4215104 w 4348065"/>
                    <a:gd name="connsiteY10" fmla="*/ 132961 h 531845"/>
                    <a:gd name="connsiteX11" fmla="*/ 4215104 w 4348065"/>
                    <a:gd name="connsiteY11" fmla="*/ 531845 h 531845"/>
                    <a:gd name="connsiteX0" fmla="*/ 0 w 4348065"/>
                    <a:gd name="connsiteY0" fmla="*/ 241947 h 640831"/>
                    <a:gd name="connsiteX1" fmla="*/ 4215104 w 4348065"/>
                    <a:gd name="connsiteY1" fmla="*/ 241947 h 640831"/>
                    <a:gd name="connsiteX2" fmla="*/ 4215104 w 4348065"/>
                    <a:gd name="connsiteY2" fmla="*/ 640831 h 640831"/>
                    <a:gd name="connsiteX3" fmla="*/ 0 w 4348065"/>
                    <a:gd name="connsiteY3" fmla="*/ 640831 h 640831"/>
                    <a:gd name="connsiteX4" fmla="*/ 0 w 4348065"/>
                    <a:gd name="connsiteY4" fmla="*/ 241947 h 640831"/>
                    <a:gd name="connsiteX0" fmla="*/ 4215104 w 4348065"/>
                    <a:gd name="connsiteY0" fmla="*/ 241947 h 640831"/>
                    <a:gd name="connsiteX1" fmla="*/ 4348065 w 4348065"/>
                    <a:gd name="connsiteY1" fmla="*/ 108986 h 640831"/>
                    <a:gd name="connsiteX2" fmla="*/ 4348065 w 4348065"/>
                    <a:gd name="connsiteY2" fmla="*/ 507870 h 640831"/>
                    <a:gd name="connsiteX3" fmla="*/ 4215104 w 4348065"/>
                    <a:gd name="connsiteY3" fmla="*/ 640831 h 640831"/>
                    <a:gd name="connsiteX4" fmla="*/ 4215104 w 4348065"/>
                    <a:gd name="connsiteY4" fmla="*/ 241947 h 640831"/>
                    <a:gd name="connsiteX0" fmla="*/ 0 w 4348065"/>
                    <a:gd name="connsiteY0" fmla="*/ 241947 h 640831"/>
                    <a:gd name="connsiteX1" fmla="*/ 132961 w 4348065"/>
                    <a:gd name="connsiteY1" fmla="*/ 108986 h 640831"/>
                    <a:gd name="connsiteX2" fmla="*/ 4348065 w 4348065"/>
                    <a:gd name="connsiteY2" fmla="*/ 108986 h 640831"/>
                    <a:gd name="connsiteX3" fmla="*/ 4215104 w 4348065"/>
                    <a:gd name="connsiteY3" fmla="*/ 241947 h 640831"/>
                    <a:gd name="connsiteX4" fmla="*/ 0 w 4348065"/>
                    <a:gd name="connsiteY4" fmla="*/ 241947 h 640831"/>
                    <a:gd name="connsiteX0" fmla="*/ 0 w 4348065"/>
                    <a:gd name="connsiteY0" fmla="*/ 241947 h 640831"/>
                    <a:gd name="connsiteX1" fmla="*/ 132961 w 4348065"/>
                    <a:gd name="connsiteY1" fmla="*/ 108986 h 640831"/>
                    <a:gd name="connsiteX2" fmla="*/ 4348065 w 4348065"/>
                    <a:gd name="connsiteY2" fmla="*/ 108986 h 640831"/>
                    <a:gd name="connsiteX3" fmla="*/ 4348065 w 4348065"/>
                    <a:gd name="connsiteY3" fmla="*/ 507870 h 640831"/>
                    <a:gd name="connsiteX4" fmla="*/ 4215104 w 4348065"/>
                    <a:gd name="connsiteY4" fmla="*/ 640831 h 640831"/>
                    <a:gd name="connsiteX5" fmla="*/ 0 w 4348065"/>
                    <a:gd name="connsiteY5" fmla="*/ 640831 h 640831"/>
                    <a:gd name="connsiteX6" fmla="*/ 0 w 4348065"/>
                    <a:gd name="connsiteY6" fmla="*/ 241947 h 640831"/>
                    <a:gd name="connsiteX7" fmla="*/ 0 w 4348065"/>
                    <a:gd name="connsiteY7" fmla="*/ 241947 h 640831"/>
                    <a:gd name="connsiteX8" fmla="*/ 4215104 w 4348065"/>
                    <a:gd name="connsiteY8" fmla="*/ 241947 h 640831"/>
                    <a:gd name="connsiteX9" fmla="*/ 4089432 w 4348065"/>
                    <a:gd name="connsiteY9" fmla="*/ 0 h 640831"/>
                    <a:gd name="connsiteX10" fmla="*/ 4215104 w 4348065"/>
                    <a:gd name="connsiteY10" fmla="*/ 241947 h 640831"/>
                    <a:gd name="connsiteX11" fmla="*/ 4215104 w 4348065"/>
                    <a:gd name="connsiteY11" fmla="*/ 640831 h 640831"/>
                    <a:gd name="connsiteX0" fmla="*/ 0 w 4469276"/>
                    <a:gd name="connsiteY0" fmla="*/ 241947 h 640831"/>
                    <a:gd name="connsiteX1" fmla="*/ 4215104 w 4469276"/>
                    <a:gd name="connsiteY1" fmla="*/ 241947 h 640831"/>
                    <a:gd name="connsiteX2" fmla="*/ 4215104 w 4469276"/>
                    <a:gd name="connsiteY2" fmla="*/ 640831 h 640831"/>
                    <a:gd name="connsiteX3" fmla="*/ 0 w 4469276"/>
                    <a:gd name="connsiteY3" fmla="*/ 640831 h 640831"/>
                    <a:gd name="connsiteX4" fmla="*/ 0 w 4469276"/>
                    <a:gd name="connsiteY4" fmla="*/ 241947 h 640831"/>
                    <a:gd name="connsiteX0" fmla="*/ 4215104 w 4469276"/>
                    <a:gd name="connsiteY0" fmla="*/ 241947 h 640831"/>
                    <a:gd name="connsiteX1" fmla="*/ 4348065 w 4469276"/>
                    <a:gd name="connsiteY1" fmla="*/ 108986 h 640831"/>
                    <a:gd name="connsiteX2" fmla="*/ 4348065 w 4469276"/>
                    <a:gd name="connsiteY2" fmla="*/ 507870 h 640831"/>
                    <a:gd name="connsiteX3" fmla="*/ 4215104 w 4469276"/>
                    <a:gd name="connsiteY3" fmla="*/ 640831 h 640831"/>
                    <a:gd name="connsiteX4" fmla="*/ 4215104 w 4469276"/>
                    <a:gd name="connsiteY4" fmla="*/ 241947 h 640831"/>
                    <a:gd name="connsiteX0" fmla="*/ 0 w 4469276"/>
                    <a:gd name="connsiteY0" fmla="*/ 241947 h 640831"/>
                    <a:gd name="connsiteX1" fmla="*/ 132961 w 4469276"/>
                    <a:gd name="connsiteY1" fmla="*/ 108986 h 640831"/>
                    <a:gd name="connsiteX2" fmla="*/ 4348065 w 4469276"/>
                    <a:gd name="connsiteY2" fmla="*/ 108986 h 640831"/>
                    <a:gd name="connsiteX3" fmla="*/ 4215104 w 4469276"/>
                    <a:gd name="connsiteY3" fmla="*/ 241947 h 640831"/>
                    <a:gd name="connsiteX4" fmla="*/ 0 w 4469276"/>
                    <a:gd name="connsiteY4" fmla="*/ 241947 h 640831"/>
                    <a:gd name="connsiteX0" fmla="*/ 0 w 4469276"/>
                    <a:gd name="connsiteY0" fmla="*/ 241947 h 640831"/>
                    <a:gd name="connsiteX1" fmla="*/ 132961 w 4469276"/>
                    <a:gd name="connsiteY1" fmla="*/ 108986 h 640831"/>
                    <a:gd name="connsiteX2" fmla="*/ 4469276 w 4469276"/>
                    <a:gd name="connsiteY2" fmla="*/ 101116 h 640831"/>
                    <a:gd name="connsiteX3" fmla="*/ 4348065 w 4469276"/>
                    <a:gd name="connsiteY3" fmla="*/ 507870 h 640831"/>
                    <a:gd name="connsiteX4" fmla="*/ 4215104 w 4469276"/>
                    <a:gd name="connsiteY4" fmla="*/ 640831 h 640831"/>
                    <a:gd name="connsiteX5" fmla="*/ 0 w 4469276"/>
                    <a:gd name="connsiteY5" fmla="*/ 640831 h 640831"/>
                    <a:gd name="connsiteX6" fmla="*/ 0 w 4469276"/>
                    <a:gd name="connsiteY6" fmla="*/ 241947 h 640831"/>
                    <a:gd name="connsiteX7" fmla="*/ 0 w 4469276"/>
                    <a:gd name="connsiteY7" fmla="*/ 241947 h 640831"/>
                    <a:gd name="connsiteX8" fmla="*/ 4215104 w 4469276"/>
                    <a:gd name="connsiteY8" fmla="*/ 241947 h 640831"/>
                    <a:gd name="connsiteX9" fmla="*/ 4089432 w 4469276"/>
                    <a:gd name="connsiteY9" fmla="*/ 0 h 640831"/>
                    <a:gd name="connsiteX10" fmla="*/ 4215104 w 4469276"/>
                    <a:gd name="connsiteY10" fmla="*/ 241947 h 640831"/>
                    <a:gd name="connsiteX11" fmla="*/ 4215104 w 4469276"/>
                    <a:gd name="connsiteY11" fmla="*/ 640831 h 640831"/>
                    <a:gd name="connsiteX0" fmla="*/ 0 w 4519100"/>
                    <a:gd name="connsiteY0" fmla="*/ 172519 h 571403"/>
                    <a:gd name="connsiteX1" fmla="*/ 4215104 w 4519100"/>
                    <a:gd name="connsiteY1" fmla="*/ 172519 h 571403"/>
                    <a:gd name="connsiteX2" fmla="*/ 4215104 w 4519100"/>
                    <a:gd name="connsiteY2" fmla="*/ 571403 h 571403"/>
                    <a:gd name="connsiteX3" fmla="*/ 0 w 4519100"/>
                    <a:gd name="connsiteY3" fmla="*/ 571403 h 571403"/>
                    <a:gd name="connsiteX4" fmla="*/ 0 w 4519100"/>
                    <a:gd name="connsiteY4" fmla="*/ 172519 h 571403"/>
                    <a:gd name="connsiteX0" fmla="*/ 4215104 w 4519100"/>
                    <a:gd name="connsiteY0" fmla="*/ 172519 h 571403"/>
                    <a:gd name="connsiteX1" fmla="*/ 4348065 w 4519100"/>
                    <a:gd name="connsiteY1" fmla="*/ 39558 h 571403"/>
                    <a:gd name="connsiteX2" fmla="*/ 4348065 w 4519100"/>
                    <a:gd name="connsiteY2" fmla="*/ 438442 h 571403"/>
                    <a:gd name="connsiteX3" fmla="*/ 4215104 w 4519100"/>
                    <a:gd name="connsiteY3" fmla="*/ 571403 h 571403"/>
                    <a:gd name="connsiteX4" fmla="*/ 4215104 w 4519100"/>
                    <a:gd name="connsiteY4" fmla="*/ 172519 h 571403"/>
                    <a:gd name="connsiteX0" fmla="*/ 0 w 4519100"/>
                    <a:gd name="connsiteY0" fmla="*/ 172519 h 571403"/>
                    <a:gd name="connsiteX1" fmla="*/ 132961 w 4519100"/>
                    <a:gd name="connsiteY1" fmla="*/ 39558 h 571403"/>
                    <a:gd name="connsiteX2" fmla="*/ 4348065 w 4519100"/>
                    <a:gd name="connsiteY2" fmla="*/ 39558 h 571403"/>
                    <a:gd name="connsiteX3" fmla="*/ 4215104 w 4519100"/>
                    <a:gd name="connsiteY3" fmla="*/ 172519 h 571403"/>
                    <a:gd name="connsiteX4" fmla="*/ 0 w 4519100"/>
                    <a:gd name="connsiteY4" fmla="*/ 172519 h 571403"/>
                    <a:gd name="connsiteX0" fmla="*/ 0 w 4519100"/>
                    <a:gd name="connsiteY0" fmla="*/ 172519 h 571403"/>
                    <a:gd name="connsiteX1" fmla="*/ 132961 w 4519100"/>
                    <a:gd name="connsiteY1" fmla="*/ 39558 h 571403"/>
                    <a:gd name="connsiteX2" fmla="*/ 4469276 w 4519100"/>
                    <a:gd name="connsiteY2" fmla="*/ 31688 h 571403"/>
                    <a:gd name="connsiteX3" fmla="*/ 4348065 w 4519100"/>
                    <a:gd name="connsiteY3" fmla="*/ 438442 h 571403"/>
                    <a:gd name="connsiteX4" fmla="*/ 4215104 w 4519100"/>
                    <a:gd name="connsiteY4" fmla="*/ 571403 h 571403"/>
                    <a:gd name="connsiteX5" fmla="*/ 0 w 4519100"/>
                    <a:gd name="connsiteY5" fmla="*/ 571403 h 571403"/>
                    <a:gd name="connsiteX6" fmla="*/ 0 w 4519100"/>
                    <a:gd name="connsiteY6" fmla="*/ 172519 h 571403"/>
                    <a:gd name="connsiteX7" fmla="*/ 0 w 4519100"/>
                    <a:gd name="connsiteY7" fmla="*/ 172519 h 571403"/>
                    <a:gd name="connsiteX8" fmla="*/ 4215104 w 4519100"/>
                    <a:gd name="connsiteY8" fmla="*/ 172519 h 571403"/>
                    <a:gd name="connsiteX9" fmla="*/ 4519100 w 4519100"/>
                    <a:gd name="connsiteY9" fmla="*/ 0 h 571403"/>
                    <a:gd name="connsiteX10" fmla="*/ 4215104 w 4519100"/>
                    <a:gd name="connsiteY10" fmla="*/ 172519 h 571403"/>
                    <a:gd name="connsiteX11" fmla="*/ 4215104 w 4519100"/>
                    <a:gd name="connsiteY11" fmla="*/ 571403 h 571403"/>
                    <a:gd name="connsiteX0" fmla="*/ 0 w 4519100"/>
                    <a:gd name="connsiteY0" fmla="*/ 172519 h 571403"/>
                    <a:gd name="connsiteX1" fmla="*/ 4215104 w 4519100"/>
                    <a:gd name="connsiteY1" fmla="*/ 172519 h 571403"/>
                    <a:gd name="connsiteX2" fmla="*/ 4215104 w 4519100"/>
                    <a:gd name="connsiteY2" fmla="*/ 571403 h 571403"/>
                    <a:gd name="connsiteX3" fmla="*/ 0 w 4519100"/>
                    <a:gd name="connsiteY3" fmla="*/ 571403 h 571403"/>
                    <a:gd name="connsiteX4" fmla="*/ 0 w 4519100"/>
                    <a:gd name="connsiteY4" fmla="*/ 172519 h 571403"/>
                    <a:gd name="connsiteX0" fmla="*/ 4215104 w 4519100"/>
                    <a:gd name="connsiteY0" fmla="*/ 172519 h 571403"/>
                    <a:gd name="connsiteX1" fmla="*/ 4348065 w 4519100"/>
                    <a:gd name="connsiteY1" fmla="*/ 39558 h 571403"/>
                    <a:gd name="connsiteX2" fmla="*/ 4348065 w 4519100"/>
                    <a:gd name="connsiteY2" fmla="*/ 438442 h 571403"/>
                    <a:gd name="connsiteX3" fmla="*/ 4215104 w 4519100"/>
                    <a:gd name="connsiteY3" fmla="*/ 571403 h 571403"/>
                    <a:gd name="connsiteX4" fmla="*/ 4215104 w 4519100"/>
                    <a:gd name="connsiteY4" fmla="*/ 172519 h 571403"/>
                    <a:gd name="connsiteX0" fmla="*/ 0 w 4519100"/>
                    <a:gd name="connsiteY0" fmla="*/ 172519 h 571403"/>
                    <a:gd name="connsiteX1" fmla="*/ 132961 w 4519100"/>
                    <a:gd name="connsiteY1" fmla="*/ 39558 h 571403"/>
                    <a:gd name="connsiteX2" fmla="*/ 4509594 w 4519100"/>
                    <a:gd name="connsiteY2" fmla="*/ 29070 h 571403"/>
                    <a:gd name="connsiteX3" fmla="*/ 4215104 w 4519100"/>
                    <a:gd name="connsiteY3" fmla="*/ 172519 h 571403"/>
                    <a:gd name="connsiteX4" fmla="*/ 0 w 4519100"/>
                    <a:gd name="connsiteY4" fmla="*/ 172519 h 571403"/>
                    <a:gd name="connsiteX0" fmla="*/ 0 w 4519100"/>
                    <a:gd name="connsiteY0" fmla="*/ 172519 h 571403"/>
                    <a:gd name="connsiteX1" fmla="*/ 132961 w 4519100"/>
                    <a:gd name="connsiteY1" fmla="*/ 39558 h 571403"/>
                    <a:gd name="connsiteX2" fmla="*/ 4469276 w 4519100"/>
                    <a:gd name="connsiteY2" fmla="*/ 31688 h 571403"/>
                    <a:gd name="connsiteX3" fmla="*/ 4348065 w 4519100"/>
                    <a:gd name="connsiteY3" fmla="*/ 438442 h 571403"/>
                    <a:gd name="connsiteX4" fmla="*/ 4215104 w 4519100"/>
                    <a:gd name="connsiteY4" fmla="*/ 571403 h 571403"/>
                    <a:gd name="connsiteX5" fmla="*/ 0 w 4519100"/>
                    <a:gd name="connsiteY5" fmla="*/ 571403 h 571403"/>
                    <a:gd name="connsiteX6" fmla="*/ 0 w 4519100"/>
                    <a:gd name="connsiteY6" fmla="*/ 172519 h 571403"/>
                    <a:gd name="connsiteX7" fmla="*/ 0 w 4519100"/>
                    <a:gd name="connsiteY7" fmla="*/ 172519 h 571403"/>
                    <a:gd name="connsiteX8" fmla="*/ 4215104 w 4519100"/>
                    <a:gd name="connsiteY8" fmla="*/ 172519 h 571403"/>
                    <a:gd name="connsiteX9" fmla="*/ 4519100 w 4519100"/>
                    <a:gd name="connsiteY9" fmla="*/ 0 h 571403"/>
                    <a:gd name="connsiteX10" fmla="*/ 4215104 w 4519100"/>
                    <a:gd name="connsiteY10" fmla="*/ 172519 h 571403"/>
                    <a:gd name="connsiteX11" fmla="*/ 4215104 w 4519100"/>
                    <a:gd name="connsiteY11" fmla="*/ 571403 h 571403"/>
                    <a:gd name="connsiteX0" fmla="*/ 0 w 4519100"/>
                    <a:gd name="connsiteY0" fmla="*/ 172519 h 571403"/>
                    <a:gd name="connsiteX1" fmla="*/ 4215104 w 4519100"/>
                    <a:gd name="connsiteY1" fmla="*/ 172519 h 571403"/>
                    <a:gd name="connsiteX2" fmla="*/ 4215104 w 4519100"/>
                    <a:gd name="connsiteY2" fmla="*/ 571403 h 571403"/>
                    <a:gd name="connsiteX3" fmla="*/ 0 w 4519100"/>
                    <a:gd name="connsiteY3" fmla="*/ 571403 h 571403"/>
                    <a:gd name="connsiteX4" fmla="*/ 0 w 4519100"/>
                    <a:gd name="connsiteY4" fmla="*/ 172519 h 571403"/>
                    <a:gd name="connsiteX0" fmla="*/ 4215104 w 4519100"/>
                    <a:gd name="connsiteY0" fmla="*/ 172519 h 571403"/>
                    <a:gd name="connsiteX1" fmla="*/ 4495925 w 4519100"/>
                    <a:gd name="connsiteY1" fmla="*/ 2638 h 571403"/>
                    <a:gd name="connsiteX2" fmla="*/ 4348065 w 4519100"/>
                    <a:gd name="connsiteY2" fmla="*/ 438442 h 571403"/>
                    <a:gd name="connsiteX3" fmla="*/ 4215104 w 4519100"/>
                    <a:gd name="connsiteY3" fmla="*/ 571403 h 571403"/>
                    <a:gd name="connsiteX4" fmla="*/ 4215104 w 4519100"/>
                    <a:gd name="connsiteY4" fmla="*/ 172519 h 571403"/>
                    <a:gd name="connsiteX0" fmla="*/ 0 w 4519100"/>
                    <a:gd name="connsiteY0" fmla="*/ 172519 h 571403"/>
                    <a:gd name="connsiteX1" fmla="*/ 132961 w 4519100"/>
                    <a:gd name="connsiteY1" fmla="*/ 39558 h 571403"/>
                    <a:gd name="connsiteX2" fmla="*/ 4509594 w 4519100"/>
                    <a:gd name="connsiteY2" fmla="*/ 29070 h 571403"/>
                    <a:gd name="connsiteX3" fmla="*/ 4215104 w 4519100"/>
                    <a:gd name="connsiteY3" fmla="*/ 172519 h 571403"/>
                    <a:gd name="connsiteX4" fmla="*/ 0 w 4519100"/>
                    <a:gd name="connsiteY4" fmla="*/ 172519 h 571403"/>
                    <a:gd name="connsiteX0" fmla="*/ 0 w 4519100"/>
                    <a:gd name="connsiteY0" fmla="*/ 172519 h 571403"/>
                    <a:gd name="connsiteX1" fmla="*/ 132961 w 4519100"/>
                    <a:gd name="connsiteY1" fmla="*/ 39558 h 571403"/>
                    <a:gd name="connsiteX2" fmla="*/ 4469276 w 4519100"/>
                    <a:gd name="connsiteY2" fmla="*/ 31688 h 571403"/>
                    <a:gd name="connsiteX3" fmla="*/ 4348065 w 4519100"/>
                    <a:gd name="connsiteY3" fmla="*/ 438442 h 571403"/>
                    <a:gd name="connsiteX4" fmla="*/ 4215104 w 4519100"/>
                    <a:gd name="connsiteY4" fmla="*/ 571403 h 571403"/>
                    <a:gd name="connsiteX5" fmla="*/ 0 w 4519100"/>
                    <a:gd name="connsiteY5" fmla="*/ 571403 h 571403"/>
                    <a:gd name="connsiteX6" fmla="*/ 0 w 4519100"/>
                    <a:gd name="connsiteY6" fmla="*/ 172519 h 571403"/>
                    <a:gd name="connsiteX7" fmla="*/ 0 w 4519100"/>
                    <a:gd name="connsiteY7" fmla="*/ 172519 h 571403"/>
                    <a:gd name="connsiteX8" fmla="*/ 4215104 w 4519100"/>
                    <a:gd name="connsiteY8" fmla="*/ 172519 h 571403"/>
                    <a:gd name="connsiteX9" fmla="*/ 4519100 w 4519100"/>
                    <a:gd name="connsiteY9" fmla="*/ 0 h 571403"/>
                    <a:gd name="connsiteX10" fmla="*/ 4215104 w 4519100"/>
                    <a:gd name="connsiteY10" fmla="*/ 172519 h 571403"/>
                    <a:gd name="connsiteX11" fmla="*/ 4215104 w 4519100"/>
                    <a:gd name="connsiteY11" fmla="*/ 571403 h 571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519100" h="571403" stroke="0" extrusionOk="0">
                      <a:moveTo>
                        <a:pt x="0" y="172519"/>
                      </a:moveTo>
                      <a:lnTo>
                        <a:pt x="4215104" y="172519"/>
                      </a:lnTo>
                      <a:lnTo>
                        <a:pt x="4215104" y="571403"/>
                      </a:lnTo>
                      <a:lnTo>
                        <a:pt x="0" y="571403"/>
                      </a:lnTo>
                      <a:lnTo>
                        <a:pt x="0" y="172519"/>
                      </a:lnTo>
                      <a:close/>
                    </a:path>
                    <a:path w="4519100" h="571403" fill="darkenLess" stroke="0" extrusionOk="0">
                      <a:moveTo>
                        <a:pt x="4215104" y="172519"/>
                      </a:moveTo>
                      <a:lnTo>
                        <a:pt x="4495925" y="2638"/>
                      </a:lnTo>
                      <a:lnTo>
                        <a:pt x="4348065" y="438442"/>
                      </a:lnTo>
                      <a:lnTo>
                        <a:pt x="4215104" y="571403"/>
                      </a:lnTo>
                      <a:lnTo>
                        <a:pt x="4215104" y="172519"/>
                      </a:lnTo>
                      <a:close/>
                    </a:path>
                    <a:path w="4519100" h="571403" fill="lightenLess" stroke="0" extrusionOk="0">
                      <a:moveTo>
                        <a:pt x="0" y="172519"/>
                      </a:moveTo>
                      <a:lnTo>
                        <a:pt x="132961" y="39558"/>
                      </a:lnTo>
                      <a:lnTo>
                        <a:pt x="4509594" y="29070"/>
                      </a:lnTo>
                      <a:lnTo>
                        <a:pt x="4215104" y="172519"/>
                      </a:lnTo>
                      <a:lnTo>
                        <a:pt x="0" y="172519"/>
                      </a:lnTo>
                      <a:close/>
                    </a:path>
                    <a:path w="4519100" h="571403" fill="none" extrusionOk="0">
                      <a:moveTo>
                        <a:pt x="0" y="172519"/>
                      </a:moveTo>
                      <a:lnTo>
                        <a:pt x="132961" y="39558"/>
                      </a:lnTo>
                      <a:lnTo>
                        <a:pt x="4469276" y="31688"/>
                      </a:lnTo>
                      <a:lnTo>
                        <a:pt x="4348065" y="438442"/>
                      </a:lnTo>
                      <a:lnTo>
                        <a:pt x="4215104" y="571403"/>
                      </a:lnTo>
                      <a:lnTo>
                        <a:pt x="0" y="571403"/>
                      </a:lnTo>
                      <a:lnTo>
                        <a:pt x="0" y="172519"/>
                      </a:lnTo>
                      <a:close/>
                      <a:moveTo>
                        <a:pt x="0" y="172519"/>
                      </a:moveTo>
                      <a:lnTo>
                        <a:pt x="4215104" y="172519"/>
                      </a:lnTo>
                      <a:cubicBezTo>
                        <a:pt x="4259424" y="128199"/>
                        <a:pt x="4474780" y="44320"/>
                        <a:pt x="4519100" y="0"/>
                      </a:cubicBezTo>
                      <a:moveTo>
                        <a:pt x="4215104" y="172519"/>
                      </a:moveTo>
                      <a:lnTo>
                        <a:pt x="4215104" y="571403"/>
                      </a:lnTo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13"/>
                <p:cNvSpPr/>
                <p:nvPr/>
              </p:nvSpPr>
              <p:spPr>
                <a:xfrm rot="20162599">
                  <a:off x="6908902" y="1641089"/>
                  <a:ext cx="1557680" cy="382509"/>
                </a:xfrm>
                <a:custGeom>
                  <a:avLst/>
                  <a:gdLst>
                    <a:gd name="connsiteX0" fmla="*/ 0 w 1411521"/>
                    <a:gd name="connsiteY0" fmla="*/ 0 h 363188"/>
                    <a:gd name="connsiteX1" fmla="*/ 1411521 w 1411521"/>
                    <a:gd name="connsiteY1" fmla="*/ 0 h 363188"/>
                    <a:gd name="connsiteX2" fmla="*/ 1411521 w 1411521"/>
                    <a:gd name="connsiteY2" fmla="*/ 363188 h 363188"/>
                    <a:gd name="connsiteX3" fmla="*/ 0 w 1411521"/>
                    <a:gd name="connsiteY3" fmla="*/ 363188 h 363188"/>
                    <a:gd name="connsiteX4" fmla="*/ 0 w 1411521"/>
                    <a:gd name="connsiteY4" fmla="*/ 0 h 363188"/>
                    <a:gd name="connsiteX0" fmla="*/ 146159 w 1557680"/>
                    <a:gd name="connsiteY0" fmla="*/ 0 h 363188"/>
                    <a:gd name="connsiteX1" fmla="*/ 1557680 w 1557680"/>
                    <a:gd name="connsiteY1" fmla="*/ 0 h 363188"/>
                    <a:gd name="connsiteX2" fmla="*/ 1557680 w 1557680"/>
                    <a:gd name="connsiteY2" fmla="*/ 363188 h 363188"/>
                    <a:gd name="connsiteX3" fmla="*/ 0 w 1557680"/>
                    <a:gd name="connsiteY3" fmla="*/ 357688 h 363188"/>
                    <a:gd name="connsiteX4" fmla="*/ 146159 w 1557680"/>
                    <a:gd name="connsiteY4" fmla="*/ 0 h 363188"/>
                    <a:gd name="connsiteX0" fmla="*/ 146159 w 1557680"/>
                    <a:gd name="connsiteY0" fmla="*/ 0 h 382509"/>
                    <a:gd name="connsiteX1" fmla="*/ 1557680 w 1557680"/>
                    <a:gd name="connsiteY1" fmla="*/ 0 h 382509"/>
                    <a:gd name="connsiteX2" fmla="*/ 1400491 w 1557680"/>
                    <a:gd name="connsiteY2" fmla="*/ 382509 h 382509"/>
                    <a:gd name="connsiteX3" fmla="*/ 0 w 1557680"/>
                    <a:gd name="connsiteY3" fmla="*/ 357688 h 382509"/>
                    <a:gd name="connsiteX4" fmla="*/ 146159 w 1557680"/>
                    <a:gd name="connsiteY4" fmla="*/ 0 h 382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57680" h="382509">
                      <a:moveTo>
                        <a:pt x="146159" y="0"/>
                      </a:moveTo>
                      <a:lnTo>
                        <a:pt x="1557680" y="0"/>
                      </a:lnTo>
                      <a:lnTo>
                        <a:pt x="1400491" y="382509"/>
                      </a:lnTo>
                      <a:lnTo>
                        <a:pt x="0" y="357688"/>
                      </a:lnTo>
                      <a:lnTo>
                        <a:pt x="146159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13"/>
                <p:cNvSpPr/>
                <p:nvPr/>
              </p:nvSpPr>
              <p:spPr>
                <a:xfrm rot="20162599">
                  <a:off x="6908903" y="5035099"/>
                  <a:ext cx="1557680" cy="382509"/>
                </a:xfrm>
                <a:custGeom>
                  <a:avLst/>
                  <a:gdLst>
                    <a:gd name="connsiteX0" fmla="*/ 0 w 1411521"/>
                    <a:gd name="connsiteY0" fmla="*/ 0 h 363188"/>
                    <a:gd name="connsiteX1" fmla="*/ 1411521 w 1411521"/>
                    <a:gd name="connsiteY1" fmla="*/ 0 h 363188"/>
                    <a:gd name="connsiteX2" fmla="*/ 1411521 w 1411521"/>
                    <a:gd name="connsiteY2" fmla="*/ 363188 h 363188"/>
                    <a:gd name="connsiteX3" fmla="*/ 0 w 1411521"/>
                    <a:gd name="connsiteY3" fmla="*/ 363188 h 363188"/>
                    <a:gd name="connsiteX4" fmla="*/ 0 w 1411521"/>
                    <a:gd name="connsiteY4" fmla="*/ 0 h 363188"/>
                    <a:gd name="connsiteX0" fmla="*/ 146159 w 1557680"/>
                    <a:gd name="connsiteY0" fmla="*/ 0 h 363188"/>
                    <a:gd name="connsiteX1" fmla="*/ 1557680 w 1557680"/>
                    <a:gd name="connsiteY1" fmla="*/ 0 h 363188"/>
                    <a:gd name="connsiteX2" fmla="*/ 1557680 w 1557680"/>
                    <a:gd name="connsiteY2" fmla="*/ 363188 h 363188"/>
                    <a:gd name="connsiteX3" fmla="*/ 0 w 1557680"/>
                    <a:gd name="connsiteY3" fmla="*/ 357688 h 363188"/>
                    <a:gd name="connsiteX4" fmla="*/ 146159 w 1557680"/>
                    <a:gd name="connsiteY4" fmla="*/ 0 h 363188"/>
                    <a:gd name="connsiteX0" fmla="*/ 146159 w 1557680"/>
                    <a:gd name="connsiteY0" fmla="*/ 0 h 382509"/>
                    <a:gd name="connsiteX1" fmla="*/ 1557680 w 1557680"/>
                    <a:gd name="connsiteY1" fmla="*/ 0 h 382509"/>
                    <a:gd name="connsiteX2" fmla="*/ 1400491 w 1557680"/>
                    <a:gd name="connsiteY2" fmla="*/ 382509 h 382509"/>
                    <a:gd name="connsiteX3" fmla="*/ 0 w 1557680"/>
                    <a:gd name="connsiteY3" fmla="*/ 357688 h 382509"/>
                    <a:gd name="connsiteX4" fmla="*/ 146159 w 1557680"/>
                    <a:gd name="connsiteY4" fmla="*/ 0 h 382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57680" h="382509">
                      <a:moveTo>
                        <a:pt x="146159" y="0"/>
                      </a:moveTo>
                      <a:lnTo>
                        <a:pt x="1557680" y="0"/>
                      </a:lnTo>
                      <a:lnTo>
                        <a:pt x="1400491" y="382509"/>
                      </a:lnTo>
                      <a:lnTo>
                        <a:pt x="0" y="357688"/>
                      </a:lnTo>
                      <a:lnTo>
                        <a:pt x="146159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15"/>
                <p:cNvSpPr/>
                <p:nvPr/>
              </p:nvSpPr>
              <p:spPr>
                <a:xfrm rot="20214862">
                  <a:off x="7976703" y="1049365"/>
                  <a:ext cx="2962283" cy="3594006"/>
                </a:xfrm>
                <a:custGeom>
                  <a:avLst/>
                  <a:gdLst>
                    <a:gd name="connsiteX0" fmla="*/ 0 w 2118511"/>
                    <a:gd name="connsiteY0" fmla="*/ 0 h 2745390"/>
                    <a:gd name="connsiteX1" fmla="*/ 2118511 w 2118511"/>
                    <a:gd name="connsiteY1" fmla="*/ 0 h 2745390"/>
                    <a:gd name="connsiteX2" fmla="*/ 2118511 w 2118511"/>
                    <a:gd name="connsiteY2" fmla="*/ 2745390 h 2745390"/>
                    <a:gd name="connsiteX3" fmla="*/ 0 w 2118511"/>
                    <a:gd name="connsiteY3" fmla="*/ 2745390 h 2745390"/>
                    <a:gd name="connsiteX4" fmla="*/ 0 w 2118511"/>
                    <a:gd name="connsiteY4" fmla="*/ 0 h 2745390"/>
                    <a:gd name="connsiteX0" fmla="*/ 1188654 w 3307165"/>
                    <a:gd name="connsiteY0" fmla="*/ 0 h 2809550"/>
                    <a:gd name="connsiteX1" fmla="*/ 3307165 w 3307165"/>
                    <a:gd name="connsiteY1" fmla="*/ 0 h 2809550"/>
                    <a:gd name="connsiteX2" fmla="*/ 3307165 w 3307165"/>
                    <a:gd name="connsiteY2" fmla="*/ 2745390 h 2809550"/>
                    <a:gd name="connsiteX3" fmla="*/ 0 w 3307165"/>
                    <a:gd name="connsiteY3" fmla="*/ 2809550 h 2809550"/>
                    <a:gd name="connsiteX4" fmla="*/ 1188654 w 3307165"/>
                    <a:gd name="connsiteY4" fmla="*/ 0 h 2809550"/>
                    <a:gd name="connsiteX0" fmla="*/ 1188654 w 3307165"/>
                    <a:gd name="connsiteY0" fmla="*/ 0 h 2809550"/>
                    <a:gd name="connsiteX1" fmla="*/ 3307165 w 3307165"/>
                    <a:gd name="connsiteY1" fmla="*/ 0 h 2809550"/>
                    <a:gd name="connsiteX2" fmla="*/ 1424242 w 3307165"/>
                    <a:gd name="connsiteY2" fmla="*/ 2799032 h 2809550"/>
                    <a:gd name="connsiteX3" fmla="*/ 0 w 3307165"/>
                    <a:gd name="connsiteY3" fmla="*/ 2809550 h 2809550"/>
                    <a:gd name="connsiteX4" fmla="*/ 1188654 w 3307165"/>
                    <a:gd name="connsiteY4" fmla="*/ 0 h 2809550"/>
                    <a:gd name="connsiteX0" fmla="*/ 1188654 w 2622453"/>
                    <a:gd name="connsiteY0" fmla="*/ 0 h 2809550"/>
                    <a:gd name="connsiteX1" fmla="*/ 2622453 w 2622453"/>
                    <a:gd name="connsiteY1" fmla="*/ 13237 h 2809550"/>
                    <a:gd name="connsiteX2" fmla="*/ 1424242 w 2622453"/>
                    <a:gd name="connsiteY2" fmla="*/ 2799032 h 2809550"/>
                    <a:gd name="connsiteX3" fmla="*/ 0 w 2622453"/>
                    <a:gd name="connsiteY3" fmla="*/ 2809550 h 2809550"/>
                    <a:gd name="connsiteX4" fmla="*/ 1188654 w 2622453"/>
                    <a:gd name="connsiteY4" fmla="*/ 0 h 2809550"/>
                    <a:gd name="connsiteX0" fmla="*/ 1509506 w 2943305"/>
                    <a:gd name="connsiteY0" fmla="*/ 0 h 2857373"/>
                    <a:gd name="connsiteX1" fmla="*/ 2943305 w 2943305"/>
                    <a:gd name="connsiteY1" fmla="*/ 13237 h 2857373"/>
                    <a:gd name="connsiteX2" fmla="*/ 1745094 w 2943305"/>
                    <a:gd name="connsiteY2" fmla="*/ 2799032 h 2857373"/>
                    <a:gd name="connsiteX3" fmla="*/ 0 w 2943305"/>
                    <a:gd name="connsiteY3" fmla="*/ 2857373 h 2857373"/>
                    <a:gd name="connsiteX4" fmla="*/ 1509506 w 2943305"/>
                    <a:gd name="connsiteY4" fmla="*/ 0 h 2857373"/>
                    <a:gd name="connsiteX0" fmla="*/ 1509506 w 2943305"/>
                    <a:gd name="connsiteY0" fmla="*/ 0 h 2857373"/>
                    <a:gd name="connsiteX1" fmla="*/ 2943305 w 2943305"/>
                    <a:gd name="connsiteY1" fmla="*/ 13237 h 2857373"/>
                    <a:gd name="connsiteX2" fmla="*/ 1413457 w 2943305"/>
                    <a:gd name="connsiteY2" fmla="*/ 2811857 h 2857373"/>
                    <a:gd name="connsiteX3" fmla="*/ 0 w 2943305"/>
                    <a:gd name="connsiteY3" fmla="*/ 2857373 h 2857373"/>
                    <a:gd name="connsiteX4" fmla="*/ 1509506 w 2943305"/>
                    <a:gd name="connsiteY4" fmla="*/ 0 h 2857373"/>
                    <a:gd name="connsiteX0" fmla="*/ 1509506 w 2962283"/>
                    <a:gd name="connsiteY0" fmla="*/ 3828 h 2861201"/>
                    <a:gd name="connsiteX1" fmla="*/ 2962283 w 2962283"/>
                    <a:gd name="connsiteY1" fmla="*/ 0 h 2861201"/>
                    <a:gd name="connsiteX2" fmla="*/ 1413457 w 2962283"/>
                    <a:gd name="connsiteY2" fmla="*/ 2815685 h 2861201"/>
                    <a:gd name="connsiteX3" fmla="*/ 0 w 2962283"/>
                    <a:gd name="connsiteY3" fmla="*/ 2861201 h 2861201"/>
                    <a:gd name="connsiteX4" fmla="*/ 1509506 w 2962283"/>
                    <a:gd name="connsiteY4" fmla="*/ 3828 h 2861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62283" h="2861201">
                      <a:moveTo>
                        <a:pt x="1509506" y="3828"/>
                      </a:moveTo>
                      <a:lnTo>
                        <a:pt x="2962283" y="0"/>
                      </a:lnTo>
                      <a:lnTo>
                        <a:pt x="1413457" y="2815685"/>
                      </a:lnTo>
                      <a:lnTo>
                        <a:pt x="0" y="2861201"/>
                      </a:lnTo>
                      <a:lnTo>
                        <a:pt x="1509506" y="3828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15"/>
                <p:cNvSpPr/>
                <p:nvPr/>
              </p:nvSpPr>
              <p:spPr>
                <a:xfrm rot="20214862">
                  <a:off x="6387633" y="2112757"/>
                  <a:ext cx="2622453" cy="2809550"/>
                </a:xfrm>
                <a:custGeom>
                  <a:avLst/>
                  <a:gdLst>
                    <a:gd name="connsiteX0" fmla="*/ 0 w 2118511"/>
                    <a:gd name="connsiteY0" fmla="*/ 0 h 2745390"/>
                    <a:gd name="connsiteX1" fmla="*/ 2118511 w 2118511"/>
                    <a:gd name="connsiteY1" fmla="*/ 0 h 2745390"/>
                    <a:gd name="connsiteX2" fmla="*/ 2118511 w 2118511"/>
                    <a:gd name="connsiteY2" fmla="*/ 2745390 h 2745390"/>
                    <a:gd name="connsiteX3" fmla="*/ 0 w 2118511"/>
                    <a:gd name="connsiteY3" fmla="*/ 2745390 h 2745390"/>
                    <a:gd name="connsiteX4" fmla="*/ 0 w 2118511"/>
                    <a:gd name="connsiteY4" fmla="*/ 0 h 2745390"/>
                    <a:gd name="connsiteX0" fmla="*/ 1188654 w 3307165"/>
                    <a:gd name="connsiteY0" fmla="*/ 0 h 2809550"/>
                    <a:gd name="connsiteX1" fmla="*/ 3307165 w 3307165"/>
                    <a:gd name="connsiteY1" fmla="*/ 0 h 2809550"/>
                    <a:gd name="connsiteX2" fmla="*/ 3307165 w 3307165"/>
                    <a:gd name="connsiteY2" fmla="*/ 2745390 h 2809550"/>
                    <a:gd name="connsiteX3" fmla="*/ 0 w 3307165"/>
                    <a:gd name="connsiteY3" fmla="*/ 2809550 h 2809550"/>
                    <a:gd name="connsiteX4" fmla="*/ 1188654 w 3307165"/>
                    <a:gd name="connsiteY4" fmla="*/ 0 h 2809550"/>
                    <a:gd name="connsiteX0" fmla="*/ 1188654 w 3307165"/>
                    <a:gd name="connsiteY0" fmla="*/ 0 h 2809550"/>
                    <a:gd name="connsiteX1" fmla="*/ 3307165 w 3307165"/>
                    <a:gd name="connsiteY1" fmla="*/ 0 h 2809550"/>
                    <a:gd name="connsiteX2" fmla="*/ 1424242 w 3307165"/>
                    <a:gd name="connsiteY2" fmla="*/ 2799032 h 2809550"/>
                    <a:gd name="connsiteX3" fmla="*/ 0 w 3307165"/>
                    <a:gd name="connsiteY3" fmla="*/ 2809550 h 2809550"/>
                    <a:gd name="connsiteX4" fmla="*/ 1188654 w 3307165"/>
                    <a:gd name="connsiteY4" fmla="*/ 0 h 2809550"/>
                    <a:gd name="connsiteX0" fmla="*/ 1188654 w 2622453"/>
                    <a:gd name="connsiteY0" fmla="*/ 0 h 2809550"/>
                    <a:gd name="connsiteX1" fmla="*/ 2622453 w 2622453"/>
                    <a:gd name="connsiteY1" fmla="*/ 13237 h 2809550"/>
                    <a:gd name="connsiteX2" fmla="*/ 1424242 w 2622453"/>
                    <a:gd name="connsiteY2" fmla="*/ 2799032 h 2809550"/>
                    <a:gd name="connsiteX3" fmla="*/ 0 w 2622453"/>
                    <a:gd name="connsiteY3" fmla="*/ 2809550 h 2809550"/>
                    <a:gd name="connsiteX4" fmla="*/ 1188654 w 2622453"/>
                    <a:gd name="connsiteY4" fmla="*/ 0 h 28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22453" h="2809550">
                      <a:moveTo>
                        <a:pt x="1188654" y="0"/>
                      </a:moveTo>
                      <a:lnTo>
                        <a:pt x="2622453" y="13237"/>
                      </a:lnTo>
                      <a:lnTo>
                        <a:pt x="1424242" y="2799032"/>
                      </a:lnTo>
                      <a:lnTo>
                        <a:pt x="0" y="2809550"/>
                      </a:lnTo>
                      <a:lnTo>
                        <a:pt x="1188654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정육면체 28"/>
                <p:cNvSpPr/>
                <p:nvPr/>
              </p:nvSpPr>
              <p:spPr>
                <a:xfrm>
                  <a:off x="6942035" y="3639309"/>
                  <a:ext cx="180687" cy="556726"/>
                </a:xfrm>
                <a:prstGeom prst="cub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정육면체 18"/>
              <p:cNvSpPr/>
              <p:nvPr/>
            </p:nvSpPr>
            <p:spPr>
              <a:xfrm rot="20265488">
                <a:off x="1487315" y="1822278"/>
                <a:ext cx="666790" cy="289661"/>
              </a:xfrm>
              <a:prstGeom prst="cube">
                <a:avLst/>
              </a:prstGeom>
              <a:solidFill>
                <a:srgbClr val="00B05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 flipV="1">
              <a:off x="1173949" y="3880072"/>
              <a:ext cx="1307870" cy="54344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6189900" y="999785"/>
            <a:ext cx="4254901" cy="4977408"/>
            <a:chOff x="5412303" y="349487"/>
            <a:chExt cx="5151164" cy="5694629"/>
          </a:xfrm>
        </p:grpSpPr>
        <p:grpSp>
          <p:nvGrpSpPr>
            <p:cNvPr id="31" name="그룹 30"/>
            <p:cNvGrpSpPr/>
            <p:nvPr/>
          </p:nvGrpSpPr>
          <p:grpSpPr>
            <a:xfrm>
              <a:off x="5412303" y="349487"/>
              <a:ext cx="5151164" cy="5694629"/>
              <a:chOff x="3662734" y="516048"/>
              <a:chExt cx="7273852" cy="5694629"/>
            </a:xfrm>
          </p:grpSpPr>
          <p:sp>
            <p:nvSpPr>
              <p:cNvPr id="33" name="정육면체 32"/>
              <p:cNvSpPr/>
              <p:nvPr/>
            </p:nvSpPr>
            <p:spPr>
              <a:xfrm>
                <a:off x="10384325" y="1118103"/>
                <a:ext cx="552261" cy="506994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정육면체 33"/>
              <p:cNvSpPr/>
              <p:nvPr/>
            </p:nvSpPr>
            <p:spPr>
              <a:xfrm>
                <a:off x="3662734" y="1140737"/>
                <a:ext cx="552261" cy="506994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정육면체 34"/>
              <p:cNvSpPr/>
              <p:nvPr/>
            </p:nvSpPr>
            <p:spPr>
              <a:xfrm>
                <a:off x="7177890" y="1140737"/>
                <a:ext cx="552261" cy="506994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정육면체 35"/>
              <p:cNvSpPr/>
              <p:nvPr/>
            </p:nvSpPr>
            <p:spPr>
              <a:xfrm>
                <a:off x="3666653" y="516048"/>
                <a:ext cx="7269933" cy="787651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정육면체 36"/>
              <p:cNvSpPr/>
              <p:nvPr/>
            </p:nvSpPr>
            <p:spPr>
              <a:xfrm>
                <a:off x="5015620" y="932507"/>
                <a:ext cx="941561" cy="371192"/>
              </a:xfrm>
              <a:prstGeom prst="cube">
                <a:avLst/>
              </a:prstGeom>
              <a:solidFill>
                <a:srgbClr val="00B05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187300" y="1303699"/>
                <a:ext cx="2987038" cy="4164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189872" y="5763041"/>
                <a:ext cx="2987038" cy="4164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202923" y="1720158"/>
                <a:ext cx="2974965" cy="4051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632071" y="1303699"/>
                <a:ext cx="2750294" cy="48843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정육면체 41"/>
              <p:cNvSpPr/>
              <p:nvPr/>
            </p:nvSpPr>
            <p:spPr>
              <a:xfrm>
                <a:off x="3750067" y="3456160"/>
                <a:ext cx="331655" cy="602055"/>
              </a:xfrm>
              <a:prstGeom prst="cub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2" name="직선 연결선 31"/>
            <p:cNvCxnSpPr>
              <a:endCxn id="40" idx="3"/>
            </p:cNvCxnSpPr>
            <p:nvPr/>
          </p:nvCxnSpPr>
          <p:spPr>
            <a:xfrm>
              <a:off x="5684526" y="3571937"/>
              <a:ext cx="2217123" cy="7373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제목 1"/>
          <p:cNvSpPr txBox="1">
            <a:spLocks/>
          </p:cNvSpPr>
          <p:nvPr/>
        </p:nvSpPr>
        <p:spPr>
          <a:xfrm>
            <a:off x="1934407" y="332656"/>
            <a:ext cx="2171609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400" spc="-400" dirty="0">
              <a:solidFill>
                <a:srgbClr val="6686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2086807" y="485056"/>
            <a:ext cx="3116100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spc="-400" dirty="0">
                <a:solidFill>
                  <a:srgbClr val="4C67F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</a:t>
            </a:r>
            <a:endParaRPr lang="ko-KR" altLang="en-US" sz="1400" spc="-400" dirty="0">
              <a:solidFill>
                <a:srgbClr val="4C67F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4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1790391" y="511090"/>
            <a:ext cx="2171609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spc="-400" dirty="0">
                <a:solidFill>
                  <a:srgbClr val="4C67F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Sensor</a:t>
            </a:r>
            <a:endParaRPr lang="ko-KR" altLang="en-US" sz="1400" spc="-400" dirty="0">
              <a:solidFill>
                <a:srgbClr val="4C67F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70859" y="1484784"/>
            <a:ext cx="4608512" cy="4994516"/>
            <a:chOff x="2179451" y="2247165"/>
            <a:chExt cx="3690463" cy="3999572"/>
          </a:xfrm>
        </p:grpSpPr>
        <p:sp>
          <p:nvSpPr>
            <p:cNvPr id="15" name="직사각형 14"/>
            <p:cNvSpPr/>
            <p:nvPr/>
          </p:nvSpPr>
          <p:spPr>
            <a:xfrm>
              <a:off x="5123273" y="4217993"/>
              <a:ext cx="144016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6194" y="4221088"/>
              <a:ext cx="144016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7" name="직선 연결선 16"/>
            <p:cNvCxnSpPr>
              <a:stCxn id="16" idx="3"/>
              <a:endCxn id="15" idx="1"/>
            </p:cNvCxnSpPr>
            <p:nvPr/>
          </p:nvCxnSpPr>
          <p:spPr>
            <a:xfrm flipV="1">
              <a:off x="2910210" y="4326005"/>
              <a:ext cx="2213063" cy="309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2179451" y="2247165"/>
              <a:ext cx="3690463" cy="3999572"/>
              <a:chOff x="2178571" y="2204864"/>
              <a:chExt cx="3690463" cy="399957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571" y="2204864"/>
                <a:ext cx="3690463" cy="3690463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2764" y="3319968"/>
                <a:ext cx="2228097" cy="2228097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3749478" y="4246951"/>
                <a:ext cx="1957485" cy="19574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31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dist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417224" y="2132856"/>
            <a:ext cx="2001828" cy="2095512"/>
          </a:xfrm>
        </p:spPr>
        <p:txBody>
          <a:bodyPr/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DEMO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2907" y="45513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6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2034555" y="1916832"/>
            <a:ext cx="1964262" cy="877091"/>
          </a:xfrm>
          <a:effectLst>
            <a:outerShdw blurRad="63500" dist="12700" dir="2700000" algn="tl" rotWithShape="0">
              <a:prstClr val="black">
                <a:alpha val="49000"/>
              </a:prstClr>
            </a:outerShdw>
          </a:effectLst>
        </p:spPr>
        <p:txBody>
          <a:bodyPr lIns="144000"/>
          <a:lstStyle/>
          <a:p>
            <a:endParaRPr lang="ko-KR" altLang="en-US" sz="2000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258691" y="114300"/>
            <a:ext cx="7408621" cy="6627068"/>
            <a:chOff x="3208151" y="114300"/>
            <a:chExt cx="7459161" cy="662706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208151" y="114300"/>
              <a:ext cx="7459161" cy="6627068"/>
            </a:xfrm>
            <a:prstGeom prst="roundRect">
              <a:avLst>
                <a:gd name="adj" fmla="val 1341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215900" algn="ctr" rotWithShape="0">
                <a:prstClr val="black">
                  <a:alpha val="5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900" lvl="0" indent="-342900" eaLnBrk="0" hangingPunct="0">
                <a:spcBef>
                  <a:spcPct val="20000"/>
                </a:spcBef>
                <a:buFont typeface="Arial" charset="0"/>
                <a:buChar char="•"/>
              </a:pPr>
              <a:endParaRPr lang="ko-KR" altLang="en-US" sz="2000" spc="-20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208151" y="1539815"/>
              <a:ext cx="7459161" cy="3977417"/>
              <a:chOff x="-2" y="548680"/>
              <a:chExt cx="11035557" cy="3033930"/>
            </a:xfrm>
          </p:grpSpPr>
          <p:cxnSp>
            <p:nvCxnSpPr>
              <p:cNvPr id="6" name="직선 연결선 5"/>
              <p:cNvCxnSpPr/>
              <p:nvPr/>
            </p:nvCxnSpPr>
            <p:spPr>
              <a:xfrm>
                <a:off x="0" y="548680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0" y="1330607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-2" y="2104490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0" y="2813633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" y="3582610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제목 1"/>
          <p:cNvSpPr txBox="1">
            <a:spLocks/>
          </p:cNvSpPr>
          <p:nvPr/>
        </p:nvSpPr>
        <p:spPr bwMode="auto">
          <a:xfrm>
            <a:off x="3546723" y="548680"/>
            <a:ext cx="6561068" cy="576064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32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en-US" altLang="ko-KR" sz="3200" baseline="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적외선 센서 동작 원리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920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dist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417224" y="2132856"/>
            <a:ext cx="2001828" cy="2095512"/>
          </a:xfrm>
        </p:spPr>
        <p:txBody>
          <a:bodyPr/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DEMO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2907" y="45513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4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Demo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1934407" y="332656"/>
            <a:ext cx="2171609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400" spc="-400" dirty="0">
              <a:solidFill>
                <a:srgbClr val="6686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1522416" y="726732"/>
            <a:ext cx="3116100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spc="-400" dirty="0" smtClean="0">
                <a:solidFill>
                  <a:srgbClr val="4C67F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ko-KR" altLang="en-US" sz="1400" spc="-400" dirty="0">
              <a:solidFill>
                <a:srgbClr val="4C67F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KakaoTalk_Video_20170529_2243_45_9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2883" y="1556792"/>
            <a:ext cx="821319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5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dist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417224" y="2132856"/>
            <a:ext cx="2001828" cy="2095512"/>
          </a:xfrm>
        </p:spPr>
        <p:txBody>
          <a:bodyPr/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2907" y="45513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32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44017" y="-27384"/>
            <a:ext cx="11035556" cy="6984776"/>
          </a:xfrm>
          <a:prstGeom prst="rect">
            <a:avLst/>
          </a:prstGeom>
          <a:solidFill>
            <a:srgbClr val="4C6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6603" y="2636912"/>
            <a:ext cx="59725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</a:rPr>
              <a:t>THANK YOU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dist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417224" y="2132856"/>
            <a:ext cx="2001828" cy="2095512"/>
          </a:xfrm>
        </p:spPr>
        <p:txBody>
          <a:bodyPr/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02907" y="455139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5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10859" y="1548331"/>
            <a:ext cx="8323953" cy="2491394"/>
            <a:chOff x="1790391" y="1510046"/>
            <a:chExt cx="8323953" cy="24913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226" y="1890677"/>
              <a:ext cx="1750562" cy="175056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757"/>
            <a:stretch/>
          </p:blipFill>
          <p:spPr>
            <a:xfrm>
              <a:off x="1790391" y="1510046"/>
              <a:ext cx="2548420" cy="24913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5282" y="1964409"/>
              <a:ext cx="1849062" cy="1849062"/>
            </a:xfrm>
            <a:prstGeom prst="rect">
              <a:avLst/>
            </a:prstGeom>
          </p:spPr>
        </p:pic>
        <p:sp>
          <p:nvSpPr>
            <p:cNvPr id="10" name="덧셈 기호 9"/>
            <p:cNvSpPr/>
            <p:nvPr/>
          </p:nvSpPr>
          <p:spPr>
            <a:xfrm>
              <a:off x="4115447" y="2535695"/>
              <a:ext cx="576064" cy="504056"/>
            </a:xfrm>
            <a:prstGeom prst="mathPlus">
              <a:avLst/>
            </a:prstGeom>
            <a:solidFill>
              <a:srgbClr val="4A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덧셈 기호 12"/>
            <p:cNvSpPr/>
            <p:nvPr/>
          </p:nvSpPr>
          <p:spPr>
            <a:xfrm>
              <a:off x="7273503" y="2636912"/>
              <a:ext cx="576064" cy="504056"/>
            </a:xfrm>
            <a:prstGeom prst="mathPlus">
              <a:avLst/>
            </a:prstGeom>
            <a:solidFill>
              <a:srgbClr val="4A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63372" y="4710275"/>
            <a:ext cx="8071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적외선 </a:t>
            </a:r>
            <a:r>
              <a:rPr lang="ko-KR" altLang="en-US" sz="4000" b="1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센서를 이용한 출입 감지 </a:t>
            </a:r>
            <a:r>
              <a:rPr lang="ko-KR" altLang="en-US" sz="4000" b="1" dirty="0" smtClean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</a:t>
            </a:r>
            <a:endParaRPr lang="ko-KR" altLang="en-US" sz="4000" b="1" dirty="0">
              <a:solidFill>
                <a:srgbClr val="FF3B8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6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dist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417224" y="2132856"/>
            <a:ext cx="2001828" cy="2095512"/>
          </a:xfrm>
        </p:spPr>
        <p:txBody>
          <a:bodyPr/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2907" y="45513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2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개요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19226" y="824754"/>
            <a:ext cx="8237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rgbClr val="FF3B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적외선 센서를 이용한 출입 인원수 파악 </a:t>
            </a:r>
            <a:endParaRPr lang="ko-KR" altLang="en-US" sz="4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956287" y="2247165"/>
            <a:ext cx="3690463" cy="3999572"/>
            <a:chOff x="2179451" y="2247165"/>
            <a:chExt cx="3690463" cy="3999572"/>
          </a:xfrm>
        </p:grpSpPr>
        <p:sp>
          <p:nvSpPr>
            <p:cNvPr id="7" name="직사각형 6"/>
            <p:cNvSpPr/>
            <p:nvPr/>
          </p:nvSpPr>
          <p:spPr>
            <a:xfrm>
              <a:off x="5123273" y="4217993"/>
              <a:ext cx="144016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66194" y="4221088"/>
              <a:ext cx="144016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20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4" name="직선 연결선 13"/>
            <p:cNvCxnSpPr>
              <a:stCxn id="9" idx="3"/>
              <a:endCxn id="7" idx="1"/>
            </p:cNvCxnSpPr>
            <p:nvPr/>
          </p:nvCxnSpPr>
          <p:spPr>
            <a:xfrm flipV="1">
              <a:off x="2910210" y="4326005"/>
              <a:ext cx="2213063" cy="309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2179451" y="2247165"/>
              <a:ext cx="3690463" cy="3999572"/>
              <a:chOff x="2178571" y="2204864"/>
              <a:chExt cx="3690463" cy="399957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571" y="2204864"/>
                <a:ext cx="3690463" cy="3690463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2764" y="3319968"/>
                <a:ext cx="2228097" cy="2228097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3749478" y="4246951"/>
                <a:ext cx="1957485" cy="1957485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7347554" y="2949869"/>
            <a:ext cx="3915624" cy="3915624"/>
            <a:chOff x="6831768" y="2949869"/>
            <a:chExt cx="3915624" cy="391562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768" y="2949869"/>
              <a:ext cx="3915624" cy="391562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52984">
              <a:off x="7785300" y="3698982"/>
              <a:ext cx="1284915" cy="715881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79179">
              <a:off x="8950084" y="3807323"/>
              <a:ext cx="364489" cy="364489"/>
            </a:xfrm>
            <a:prstGeom prst="rect">
              <a:avLst/>
            </a:prstGeom>
          </p:spPr>
        </p:pic>
      </p:grpSp>
      <p:cxnSp>
        <p:nvCxnSpPr>
          <p:cNvPr id="13" name="직선 화살표 연결선 12"/>
          <p:cNvCxnSpPr/>
          <p:nvPr/>
        </p:nvCxnSpPr>
        <p:spPr>
          <a:xfrm>
            <a:off x="6022122" y="4326005"/>
            <a:ext cx="1728192" cy="0"/>
          </a:xfrm>
          <a:prstGeom prst="straightConnector1">
            <a:avLst/>
          </a:prstGeom>
          <a:ln w="38100">
            <a:solidFill>
              <a:srgbClr val="FF3B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35" y="3854568"/>
            <a:ext cx="942873" cy="9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개요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66603" y="2244149"/>
            <a:ext cx="698477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7F7F7F"/>
                </a:solidFill>
                <a:latin typeface="+mj-ea"/>
                <a:ea typeface="+mj-ea"/>
              </a:rPr>
              <a:t>Ⅰ. </a:t>
            </a:r>
            <a:r>
              <a:rPr lang="ko-KR" altLang="en-US" sz="2500" b="1" dirty="0">
                <a:solidFill>
                  <a:srgbClr val="7F7F7F"/>
                </a:solidFill>
                <a:latin typeface="+mj-ea"/>
                <a:ea typeface="+mj-ea"/>
              </a:rPr>
              <a:t>화재 시 건물 안 인원 파악</a:t>
            </a:r>
            <a:endParaRPr lang="en-US" altLang="ko-KR" sz="2500" b="1" dirty="0">
              <a:solidFill>
                <a:srgbClr val="7F7F7F"/>
              </a:solidFill>
              <a:latin typeface="+mj-ea"/>
              <a:ea typeface="+mj-ea"/>
            </a:endParaRPr>
          </a:p>
          <a:p>
            <a:endParaRPr lang="en-US" altLang="ko-KR" sz="2500" b="1" dirty="0">
              <a:solidFill>
                <a:srgbClr val="7F7F7F"/>
              </a:solidFill>
              <a:latin typeface="+mj-ea"/>
              <a:ea typeface="+mj-ea"/>
            </a:endParaRPr>
          </a:p>
          <a:p>
            <a:r>
              <a:rPr lang="en-US" altLang="ko-KR" sz="2500" b="1" dirty="0">
                <a:solidFill>
                  <a:srgbClr val="7F7F7F"/>
                </a:solidFill>
                <a:latin typeface="+mj-ea"/>
                <a:ea typeface="+mj-ea"/>
              </a:rPr>
              <a:t>Ⅱ. </a:t>
            </a:r>
            <a:r>
              <a:rPr lang="ko-KR" altLang="en-US" sz="2500" b="1" dirty="0">
                <a:solidFill>
                  <a:srgbClr val="7F7F7F"/>
                </a:solidFill>
                <a:latin typeface="+mj-ea"/>
                <a:ea typeface="+mj-ea"/>
              </a:rPr>
              <a:t>공연장 내부 인원수 확인</a:t>
            </a:r>
            <a:endParaRPr lang="en-US" altLang="ko-KR" sz="2500" b="1" dirty="0">
              <a:solidFill>
                <a:srgbClr val="7F7F7F"/>
              </a:solidFill>
              <a:latin typeface="+mj-ea"/>
              <a:ea typeface="+mj-ea"/>
            </a:endParaRPr>
          </a:p>
          <a:p>
            <a:endParaRPr lang="en-US" altLang="ko-KR" sz="2500" b="1" dirty="0">
              <a:solidFill>
                <a:srgbClr val="7F7F7F"/>
              </a:solidFill>
              <a:latin typeface="+mj-ea"/>
              <a:ea typeface="+mj-ea"/>
            </a:endParaRPr>
          </a:p>
          <a:p>
            <a:r>
              <a:rPr lang="en-US" altLang="ko-KR" sz="2500" b="1" dirty="0">
                <a:solidFill>
                  <a:srgbClr val="7F7F7F"/>
                </a:solidFill>
                <a:latin typeface="+mj-ea"/>
                <a:ea typeface="+mj-ea"/>
              </a:rPr>
              <a:t>Ⅲ. </a:t>
            </a:r>
            <a:r>
              <a:rPr lang="ko-KR" altLang="en-US" sz="2500" b="1" dirty="0">
                <a:solidFill>
                  <a:srgbClr val="7F7F7F"/>
                </a:solidFill>
                <a:latin typeface="+mj-ea"/>
                <a:ea typeface="+mj-ea"/>
              </a:rPr>
              <a:t>냉동창고 안 내부 잔류 인원 파악</a:t>
            </a:r>
            <a:endParaRPr lang="en-US" altLang="ko-KR" sz="2500" b="1" dirty="0">
              <a:solidFill>
                <a:srgbClr val="7F7F7F"/>
              </a:solidFill>
              <a:latin typeface="+mj-ea"/>
              <a:ea typeface="+mj-ea"/>
            </a:endParaRPr>
          </a:p>
          <a:p>
            <a:endParaRPr lang="en-US" altLang="ko-KR" sz="2500" b="1" dirty="0">
              <a:solidFill>
                <a:srgbClr val="7F7F7F"/>
              </a:solidFill>
              <a:latin typeface="+mj-ea"/>
              <a:ea typeface="+mj-ea"/>
            </a:endParaRPr>
          </a:p>
          <a:p>
            <a:r>
              <a:rPr lang="en-US" altLang="ko-KR" sz="2500" b="1" dirty="0">
                <a:solidFill>
                  <a:srgbClr val="7F7F7F"/>
                </a:solidFill>
                <a:latin typeface="+mj-ea"/>
                <a:ea typeface="+mj-ea"/>
              </a:rPr>
              <a:t>Ⅳ. </a:t>
            </a:r>
            <a:r>
              <a:rPr lang="ko-KR" altLang="en-US" sz="2500" b="1" dirty="0">
                <a:solidFill>
                  <a:srgbClr val="7F7F7F"/>
                </a:solidFill>
                <a:latin typeface="+mj-ea"/>
                <a:ea typeface="+mj-ea"/>
              </a:rPr>
              <a:t>가게 이용자 수 파악</a:t>
            </a:r>
            <a:r>
              <a:rPr lang="en-US" altLang="ko-KR" sz="2500" b="1" dirty="0">
                <a:solidFill>
                  <a:srgbClr val="7F7F7F"/>
                </a:solidFill>
                <a:latin typeface="+mj-ea"/>
                <a:ea typeface="+mj-ea"/>
              </a:rPr>
              <a:t>  </a:t>
            </a:r>
            <a:endParaRPr lang="ko-KR" altLang="en-US" sz="2500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778239" y="2564904"/>
            <a:ext cx="2592288" cy="2221760"/>
            <a:chOff x="7507163" y="4190949"/>
            <a:chExt cx="2733810" cy="2343053"/>
          </a:xfrm>
        </p:grpSpPr>
        <p:pic>
          <p:nvPicPr>
            <p:cNvPr id="11" name="Picture 2" descr="카운터기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163" y="4190949"/>
              <a:ext cx="2733810" cy="2343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219" y="4581128"/>
              <a:ext cx="1784307" cy="1784307"/>
            </a:xfrm>
            <a:prstGeom prst="rect">
              <a:avLst/>
            </a:prstGeom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1795530" y="620688"/>
            <a:ext cx="2764444" cy="705367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spc="-400" dirty="0">
                <a:solidFill>
                  <a:srgbClr val="4C67F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 분야</a:t>
            </a:r>
            <a:endParaRPr lang="ko-KR" altLang="en-US" sz="1400" spc="-400" dirty="0">
              <a:solidFill>
                <a:srgbClr val="4C67F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6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dist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417224" y="2132856"/>
            <a:ext cx="2001828" cy="2095512"/>
          </a:xfrm>
        </p:spPr>
        <p:txBody>
          <a:bodyPr/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2907" y="45513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9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0311124" y="120983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74927" y="620688"/>
            <a:ext cx="9038359" cy="4975627"/>
            <a:chOff x="1904663" y="711719"/>
            <a:chExt cx="9038359" cy="4975627"/>
          </a:xfrm>
        </p:grpSpPr>
        <p:sp>
          <p:nvSpPr>
            <p:cNvPr id="5" name="순서도: 연결자 4"/>
            <p:cNvSpPr/>
            <p:nvPr/>
          </p:nvSpPr>
          <p:spPr>
            <a:xfrm>
              <a:off x="1904663" y="2420888"/>
              <a:ext cx="1656184" cy="1656184"/>
            </a:xfrm>
            <a:prstGeom prst="flowChartConnector">
              <a:avLst/>
            </a:prstGeom>
            <a:solidFill>
              <a:srgbClr val="4C6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2000" b="1" spc="-220" dirty="0">
                  <a:ln w="6350" cmpd="sng">
                    <a:noFill/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STATE 0</a:t>
              </a:r>
              <a:endParaRPr kumimoji="0" lang="ko-KR" altLang="en-US" sz="2000" b="1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9" name="그래픽 8" descr="줄 화살표: 일자형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790009">
              <a:off x="3203098" y="3697358"/>
              <a:ext cx="1177095" cy="914400"/>
            </a:xfrm>
            <a:prstGeom prst="rect">
              <a:avLst/>
            </a:prstGeom>
          </p:spPr>
        </p:pic>
        <p:pic>
          <p:nvPicPr>
            <p:cNvPr id="10" name="그래픽 9" descr="줄 화살표: 일자형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530363">
              <a:off x="3200619" y="1836030"/>
              <a:ext cx="1177095" cy="914400"/>
            </a:xfrm>
            <a:prstGeom prst="rect">
              <a:avLst/>
            </a:prstGeom>
          </p:spPr>
        </p:pic>
        <p:sp>
          <p:nvSpPr>
            <p:cNvPr id="11" name="순서도: 연결자 10"/>
            <p:cNvSpPr/>
            <p:nvPr/>
          </p:nvSpPr>
          <p:spPr>
            <a:xfrm>
              <a:off x="4122787" y="764704"/>
              <a:ext cx="1656184" cy="1656184"/>
            </a:xfrm>
            <a:prstGeom prst="flowChartConnector">
              <a:avLst/>
            </a:prstGeom>
            <a:solidFill>
              <a:srgbClr val="4C6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2000" b="1" spc="-220" dirty="0">
                  <a:ln w="6350" cmpd="sng">
                    <a:noFill/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STATE 2</a:t>
              </a:r>
            </a:p>
          </p:txBody>
        </p:sp>
        <p:sp>
          <p:nvSpPr>
            <p:cNvPr id="12" name="순서도: 연결자 11"/>
            <p:cNvSpPr/>
            <p:nvPr/>
          </p:nvSpPr>
          <p:spPr>
            <a:xfrm>
              <a:off x="4122787" y="4031162"/>
              <a:ext cx="1656184" cy="1656184"/>
            </a:xfrm>
            <a:prstGeom prst="flowChartConnector">
              <a:avLst/>
            </a:prstGeom>
            <a:solidFill>
              <a:srgbClr val="4C6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2000" b="1" spc="-220" dirty="0">
                  <a:ln w="6350" cmpd="sng">
                    <a:noFill/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STATE 6</a:t>
              </a:r>
              <a:endParaRPr kumimoji="0" lang="ko-KR" altLang="en-US" sz="2000" b="1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03569" y="1880248"/>
              <a:ext cx="169057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SENSOR1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03569" y="4324449"/>
              <a:ext cx="169057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SENSOR2</a:t>
              </a:r>
            </a:p>
          </p:txBody>
        </p:sp>
        <p:pic>
          <p:nvPicPr>
            <p:cNvPr id="15" name="그래픽 14" descr="줄 화살표: 일자형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5780093" y="1077388"/>
              <a:ext cx="1177095" cy="924847"/>
            </a:xfrm>
            <a:prstGeom prst="rect">
              <a:avLst/>
            </a:prstGeom>
          </p:spPr>
        </p:pic>
        <p:sp>
          <p:nvSpPr>
            <p:cNvPr id="16" name="순서도: 연결자 15"/>
            <p:cNvSpPr/>
            <p:nvPr/>
          </p:nvSpPr>
          <p:spPr>
            <a:xfrm>
              <a:off x="6957188" y="711719"/>
              <a:ext cx="1656184" cy="1656184"/>
            </a:xfrm>
            <a:prstGeom prst="flowChartConnector">
              <a:avLst/>
            </a:prstGeom>
            <a:solidFill>
              <a:srgbClr val="4C6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2000" b="1" spc="-220" dirty="0">
                  <a:ln w="6350" cmpd="sng">
                    <a:noFill/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STATE 3</a:t>
              </a:r>
              <a:endParaRPr kumimoji="0" lang="ko-KR" altLang="en-US" sz="2000" b="1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순서도: 연결자 16"/>
            <p:cNvSpPr/>
            <p:nvPr/>
          </p:nvSpPr>
          <p:spPr>
            <a:xfrm>
              <a:off x="6957188" y="4029612"/>
              <a:ext cx="1656184" cy="1656184"/>
            </a:xfrm>
            <a:prstGeom prst="flowChartConnector">
              <a:avLst/>
            </a:prstGeom>
            <a:solidFill>
              <a:srgbClr val="4C6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2000" b="1" spc="-220" dirty="0">
                  <a:ln w="6350" cmpd="sng">
                    <a:noFill/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STATE 7</a:t>
              </a:r>
              <a:endParaRPr kumimoji="0" lang="ko-KR" altLang="en-US" sz="2000" b="1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8" name="그래픽 17" descr="줄 화살표: 일자형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5782657" y="4396830"/>
              <a:ext cx="1177095" cy="924847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5478445" y="5104402"/>
              <a:ext cx="169057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SENSOR1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78445" y="894553"/>
              <a:ext cx="169057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SENSOR2</a:t>
              </a:r>
            </a:p>
          </p:txBody>
        </p:sp>
        <p:pic>
          <p:nvPicPr>
            <p:cNvPr id="22" name="그래픽 21" descr="줄 화살표: 일자형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530363">
              <a:off x="8379393" y="3490953"/>
              <a:ext cx="1230241" cy="914400"/>
            </a:xfrm>
            <a:prstGeom prst="rect">
              <a:avLst/>
            </a:prstGeom>
          </p:spPr>
        </p:pic>
        <p:pic>
          <p:nvPicPr>
            <p:cNvPr id="23" name="그래픽 22" descr="줄 화살표: 일자형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903363">
              <a:off x="8481173" y="1685638"/>
              <a:ext cx="1177095" cy="914400"/>
            </a:xfrm>
            <a:prstGeom prst="rect">
              <a:avLst/>
            </a:prstGeom>
          </p:spPr>
        </p:pic>
        <p:sp>
          <p:nvSpPr>
            <p:cNvPr id="24" name="순서도: 연결자 23"/>
            <p:cNvSpPr/>
            <p:nvPr/>
          </p:nvSpPr>
          <p:spPr>
            <a:xfrm>
              <a:off x="9286838" y="2185545"/>
              <a:ext cx="1656184" cy="1656184"/>
            </a:xfrm>
            <a:prstGeom prst="flowChartConnector">
              <a:avLst/>
            </a:prstGeom>
            <a:solidFill>
              <a:srgbClr val="4C6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2000" b="1" spc="-220" dirty="0">
                  <a:ln w="6350" cmpd="sng">
                    <a:noFill/>
                    <a:prstDash val="solid"/>
                  </a:ln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STATE 10</a:t>
              </a:r>
              <a:endParaRPr kumimoji="0" lang="ko-KR" altLang="en-US" sz="2000" b="1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9" name="그래픽 38" descr="줄 화살표: 일자형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396647" y="3882045"/>
            <a:ext cx="1177095" cy="914400"/>
          </a:xfrm>
          <a:prstGeom prst="rect">
            <a:avLst/>
          </a:prstGeom>
        </p:spPr>
      </p:pic>
      <p:sp>
        <p:nvSpPr>
          <p:cNvPr id="40" name="순서도: 연결자 39"/>
          <p:cNvSpPr/>
          <p:nvPr/>
        </p:nvSpPr>
        <p:spPr>
          <a:xfrm>
            <a:off x="9153344" y="4921277"/>
            <a:ext cx="1656184" cy="1656184"/>
          </a:xfrm>
          <a:prstGeom prst="flowChartConnector">
            <a:avLst/>
          </a:prstGeom>
          <a:solidFill>
            <a:srgbClr val="4C6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2000" b="1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STATE 0</a:t>
            </a:r>
            <a:endParaRPr kumimoji="0" lang="ko-KR" altLang="en-US" sz="2000" b="1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1731683" y="275361"/>
            <a:ext cx="2171609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spc="-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endParaRPr lang="ko-KR" altLang="en-US" sz="1400" spc="-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0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00">
              <a:schemeClr val="tx2">
                <a:lumMod val="75000"/>
              </a:schemeClr>
            </a:gs>
            <a:gs pos="0">
              <a:schemeClr val="tx2">
                <a:lumMod val="60000"/>
                <a:lumOff val="40000"/>
              </a:schemeClr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 kumimoji="0" sz="2000" spc="-220" dirty="0">
            <a:ln w="6350" cmpd="sng">
              <a:noFill/>
              <a:prstDash val="solid"/>
            </a:ln>
            <a:solidFill>
              <a:schemeClr val="bg1">
                <a:lumMod val="8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8705</TotalTime>
  <Words>257</Words>
  <Application>Microsoft Office PowerPoint</Application>
  <PresentationFormat>사용자 지정</PresentationFormat>
  <Paragraphs>106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Arial</vt:lpstr>
      <vt:lpstr>KoPub돋움체 Bold</vt:lpstr>
      <vt:lpstr>나눔바른고딕</vt:lpstr>
      <vt:lpstr>나눔고딕 ExtraBold</vt:lpstr>
      <vt:lpstr>나눔고딕</vt:lpstr>
      <vt:lpstr>KoPub돋움체 Medium</vt:lpstr>
      <vt:lpstr>굴림</vt:lpstr>
      <vt:lpstr>맑은 고딕</vt:lpstr>
      <vt:lpstr>Office 테마</vt:lpstr>
      <vt:lpstr>무선이동통신 아두이노 프로젝트</vt:lpstr>
      <vt:lpstr>PowerPoint 프레젠테이션</vt:lpstr>
      <vt:lpstr>주제</vt:lpstr>
      <vt:lpstr>주제</vt:lpstr>
      <vt:lpstr>개요</vt:lpstr>
      <vt:lpstr>      개요</vt:lpstr>
      <vt:lpstr>      개요</vt:lpstr>
      <vt:lpstr>설계</vt:lpstr>
      <vt:lpstr>설계</vt:lpstr>
      <vt:lpstr>설계</vt:lpstr>
      <vt:lpstr>적외선 센서 동작원리</vt:lpstr>
      <vt:lpstr>적외선 센서 동작원리</vt:lpstr>
      <vt:lpstr>적외선 센서 동작원리</vt:lpstr>
      <vt:lpstr>적외선 센서 동작원리</vt:lpstr>
      <vt:lpstr>적외선 센서 동작원리</vt:lpstr>
      <vt:lpstr>시나리오</vt:lpstr>
      <vt:lpstr>시나리오</vt:lpstr>
      <vt:lpstr>시나리오</vt:lpstr>
      <vt:lpstr>DEMO</vt:lpstr>
      <vt:lpstr>DEMO</vt:lpstr>
      <vt:lpstr>Demo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표지</dc:title>
  <dc:creator>애드포션;Choi Won Seok</dc:creator>
  <cp:keywords>Adpotion.tistory.com</cp:keywords>
  <cp:lastModifiedBy>Windows 사용자</cp:lastModifiedBy>
  <cp:revision>728</cp:revision>
  <cp:lastPrinted>2012-11-28T08:43:34Z</cp:lastPrinted>
  <dcterms:created xsi:type="dcterms:W3CDTF">2011-05-12T13:17:36Z</dcterms:created>
  <dcterms:modified xsi:type="dcterms:W3CDTF">2017-05-29T14:02:36Z</dcterms:modified>
</cp:coreProperties>
</file>